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74" r:id="rId5"/>
    <p:sldId id="275" r:id="rId6"/>
    <p:sldId id="276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pard, Jamie" initials="JL" lastIdx="1" clrIdx="0">
    <p:extLst>
      <p:ext uri="{19B8F6BF-5375-455C-9EA6-DF929625EA0E}">
        <p15:presenceInfo xmlns:p15="http://schemas.microsoft.com/office/powerpoint/2012/main" userId="Lepard, Jam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A24ED-033F-4E96-963E-8CEFA49F2F2E}" v="1019" dt="2023-11-08T20:01:38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2" autoAdjust="0"/>
    <p:restoredTop sz="97419" autoAdjust="0"/>
  </p:normalViewPr>
  <p:slideViewPr>
    <p:cSldViewPr snapToGrid="0">
      <p:cViewPr varScale="1">
        <p:scale>
          <a:sx n="154" d="100"/>
          <a:sy n="154" d="100"/>
        </p:scale>
        <p:origin x="96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Lepard" userId="db914a9d-7a4d-485b-982c-7bc72057d1bd" providerId="ADAL" clId="{C94A24ED-033F-4E96-963E-8CEFA49F2F2E}"/>
    <pc:docChg chg="undo redo custSel addSld delSld modSld modMainMaster">
      <pc:chgData name="Jamie Lepard" userId="db914a9d-7a4d-485b-982c-7bc72057d1bd" providerId="ADAL" clId="{C94A24ED-033F-4E96-963E-8CEFA49F2F2E}" dt="2023-11-08T20:02:02.075" v="4508" actId="6549"/>
      <pc:docMkLst>
        <pc:docMk/>
      </pc:docMkLst>
      <pc:sldChg chg="addSp delSp modSp mod setBg">
        <pc:chgData name="Jamie Lepard" userId="db914a9d-7a4d-485b-982c-7bc72057d1bd" providerId="ADAL" clId="{C94A24ED-033F-4E96-963E-8CEFA49F2F2E}" dt="2023-11-08T17:14:36.435" v="1572" actId="20577"/>
        <pc:sldMkLst>
          <pc:docMk/>
          <pc:sldMk cId="1205248810" sldId="274"/>
        </pc:sldMkLst>
        <pc:spChg chg="mod">
          <ac:chgData name="Jamie Lepard" userId="db914a9d-7a4d-485b-982c-7bc72057d1bd" providerId="ADAL" clId="{C94A24ED-033F-4E96-963E-8CEFA49F2F2E}" dt="2023-11-08T16:09:52.766" v="1072" actId="207"/>
          <ac:spMkLst>
            <pc:docMk/>
            <pc:sldMk cId="1205248810" sldId="274"/>
            <ac:spMk id="2" creationId="{1C21E816-31F5-48BB-BD02-D15F2F18B48A}"/>
          </ac:spMkLst>
        </pc:spChg>
        <pc:spChg chg="mod">
          <ac:chgData name="Jamie Lepard" userId="db914a9d-7a4d-485b-982c-7bc72057d1bd" providerId="ADAL" clId="{C94A24ED-033F-4E96-963E-8CEFA49F2F2E}" dt="2023-11-08T16:09:56.059" v="1073" actId="207"/>
          <ac:spMkLst>
            <pc:docMk/>
            <pc:sldMk cId="1205248810" sldId="274"/>
            <ac:spMk id="3" creationId="{835D6E6B-3353-491C-A3C6-F278D6CED8B3}"/>
          </ac:spMkLst>
        </pc:spChg>
        <pc:spChg chg="add del mod">
          <ac:chgData name="Jamie Lepard" userId="db914a9d-7a4d-485b-982c-7bc72057d1bd" providerId="ADAL" clId="{C94A24ED-033F-4E96-963E-8CEFA49F2F2E}" dt="2023-11-08T16:10:13.889" v="1076"/>
          <ac:spMkLst>
            <pc:docMk/>
            <pc:sldMk cId="1205248810" sldId="274"/>
            <ac:spMk id="4" creationId="{9EDF9988-CC99-6CFE-F1F4-77CFFF15347C}"/>
          </ac:spMkLst>
        </pc:spChg>
        <pc:spChg chg="add mod">
          <ac:chgData name="Jamie Lepard" userId="db914a9d-7a4d-485b-982c-7bc72057d1bd" providerId="ADAL" clId="{C94A24ED-033F-4E96-963E-8CEFA49F2F2E}" dt="2023-11-08T17:14:36.435" v="1572" actId="20577"/>
          <ac:spMkLst>
            <pc:docMk/>
            <pc:sldMk cId="1205248810" sldId="274"/>
            <ac:spMk id="5" creationId="{914A8A67-A17B-75ED-C53D-2FC6F550D833}"/>
          </ac:spMkLst>
        </pc:spChg>
        <pc:spChg chg="del">
          <ac:chgData name="Jamie Lepard" userId="db914a9d-7a4d-485b-982c-7bc72057d1bd" providerId="ADAL" clId="{C94A24ED-033F-4E96-963E-8CEFA49F2F2E}" dt="2023-11-08T16:08:51.668" v="1064" actId="478"/>
          <ac:spMkLst>
            <pc:docMk/>
            <pc:sldMk cId="1205248810" sldId="274"/>
            <ac:spMk id="6" creationId="{0B878844-7AEC-4133-B5CA-006A6118B59F}"/>
          </ac:spMkLst>
        </pc:spChg>
        <pc:picChg chg="del mod">
          <ac:chgData name="Jamie Lepard" userId="db914a9d-7a4d-485b-982c-7bc72057d1bd" providerId="ADAL" clId="{C94A24ED-033F-4E96-963E-8CEFA49F2F2E}" dt="2023-11-08T16:08:47.631" v="1063" actId="478"/>
          <ac:picMkLst>
            <pc:docMk/>
            <pc:sldMk cId="1205248810" sldId="274"/>
            <ac:picMk id="8" creationId="{F0B92F21-44D0-49F2-B59D-6723737D9B5C}"/>
          </ac:picMkLst>
        </pc:picChg>
      </pc:sldChg>
      <pc:sldChg chg="addSp delSp modSp new mod modClrScheme chgLayout">
        <pc:chgData name="Jamie Lepard" userId="db914a9d-7a4d-485b-982c-7bc72057d1bd" providerId="ADAL" clId="{C94A24ED-033F-4E96-963E-8CEFA49F2F2E}" dt="2023-11-08T18:55:38.742" v="1573" actId="20577"/>
        <pc:sldMkLst>
          <pc:docMk/>
          <pc:sldMk cId="3859981798" sldId="275"/>
        </pc:sldMkLst>
        <pc:spChg chg="mod ord">
          <ac:chgData name="Jamie Lepard" userId="db914a9d-7a4d-485b-982c-7bc72057d1bd" providerId="ADAL" clId="{C94A24ED-033F-4E96-963E-8CEFA49F2F2E}" dt="2023-11-08T17:00:21.550" v="1568" actId="700"/>
          <ac:spMkLst>
            <pc:docMk/>
            <pc:sldMk cId="3859981798" sldId="275"/>
            <ac:spMk id="2" creationId="{8832F493-EF73-A875-2166-07051C210202}"/>
          </ac:spMkLst>
        </pc:spChg>
        <pc:spChg chg="del mod">
          <ac:chgData name="Jamie Lepard" userId="db914a9d-7a4d-485b-982c-7bc72057d1bd" providerId="ADAL" clId="{C94A24ED-033F-4E96-963E-8CEFA49F2F2E}" dt="2023-11-08T01:15:08.745" v="236"/>
          <ac:spMkLst>
            <pc:docMk/>
            <pc:sldMk cId="3859981798" sldId="275"/>
            <ac:spMk id="3" creationId="{03AD58DD-A19D-94D4-4640-7BEF215348CA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3" creationId="{D3540EE1-C54B-D3A5-D69E-019338A46077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4" creationId="{CF3411F5-8402-6630-A9DB-AD45C5388728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6" creationId="{7D8F1090-2942-5EE8-8808-3030374D6C50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8" creationId="{6480E1C4-88A9-5DCB-6E26-C670A137A094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10" creationId="{6F5486EE-B4F4-E8F8-06D1-69B676A440E4}"/>
          </ac:spMkLst>
        </pc:spChg>
        <pc:spChg chg="add mod">
          <ac:chgData name="Jamie Lepard" userId="db914a9d-7a4d-485b-982c-7bc72057d1bd" providerId="ADAL" clId="{C94A24ED-033F-4E96-963E-8CEFA49F2F2E}" dt="2023-11-08T18:55:38.742" v="1573" actId="20577"/>
          <ac:spMkLst>
            <pc:docMk/>
            <pc:sldMk cId="3859981798" sldId="275"/>
            <ac:spMk id="11" creationId="{B323F612-DFC1-B65C-749C-470F82031DE6}"/>
          </ac:spMkLst>
        </pc:spChg>
        <pc:spChg chg="add mod">
          <ac:chgData name="Jamie Lepard" userId="db914a9d-7a4d-485b-982c-7bc72057d1bd" providerId="ADAL" clId="{C94A24ED-033F-4E96-963E-8CEFA49F2F2E}" dt="2023-11-08T16:39:15.019" v="1349" actId="1076"/>
          <ac:spMkLst>
            <pc:docMk/>
            <pc:sldMk cId="3859981798" sldId="275"/>
            <ac:spMk id="12" creationId="{033DB20F-0213-626F-CD2E-10A3DF6438D9}"/>
          </ac:spMkLst>
        </pc:spChg>
        <pc:spChg chg="add mod">
          <ac:chgData name="Jamie Lepard" userId="db914a9d-7a4d-485b-982c-7bc72057d1bd" providerId="ADAL" clId="{C94A24ED-033F-4E96-963E-8CEFA49F2F2E}" dt="2023-11-08T16:39:32.350" v="1374" actId="20577"/>
          <ac:spMkLst>
            <pc:docMk/>
            <pc:sldMk cId="3859981798" sldId="275"/>
            <ac:spMk id="13" creationId="{0CB70F22-4858-7F32-6269-7220AAE2549C}"/>
          </ac:spMkLst>
        </pc:spChg>
        <pc:spChg chg="add mod">
          <ac:chgData name="Jamie Lepard" userId="db914a9d-7a4d-485b-982c-7bc72057d1bd" providerId="ADAL" clId="{C94A24ED-033F-4E96-963E-8CEFA49F2F2E}" dt="2023-11-08T16:40:20.976" v="1404" actId="20577"/>
          <ac:spMkLst>
            <pc:docMk/>
            <pc:sldMk cId="3859981798" sldId="275"/>
            <ac:spMk id="14" creationId="{D9F994B5-DA2C-DAD0-385D-DD3FA91B9099}"/>
          </ac:spMkLst>
        </pc:spChg>
        <pc:spChg chg="add mod">
          <ac:chgData name="Jamie Lepard" userId="db914a9d-7a4d-485b-982c-7bc72057d1bd" providerId="ADAL" clId="{C94A24ED-033F-4E96-963E-8CEFA49F2F2E}" dt="2023-11-08T16:40:43.110" v="1423" actId="20577"/>
          <ac:spMkLst>
            <pc:docMk/>
            <pc:sldMk cId="3859981798" sldId="275"/>
            <ac:spMk id="16" creationId="{D7A36E7D-2515-FA97-CE85-652958B9A4A0}"/>
          </ac:spMkLst>
        </pc:spChg>
        <pc:spChg chg="add mod">
          <ac:chgData name="Jamie Lepard" userId="db914a9d-7a4d-485b-982c-7bc72057d1bd" providerId="ADAL" clId="{C94A24ED-033F-4E96-963E-8CEFA49F2F2E}" dt="2023-11-08T16:41:02.149" v="1446" actId="20577"/>
          <ac:spMkLst>
            <pc:docMk/>
            <pc:sldMk cId="3859981798" sldId="275"/>
            <ac:spMk id="17" creationId="{E8A1CD24-CE7E-0C29-34DF-4A176A1F7CC5}"/>
          </ac:spMkLst>
        </pc:spChg>
        <pc:spChg chg="add mod or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18" creationId="{6C131C08-D396-B88D-C8DA-BC88B059F33F}"/>
          </ac:spMkLst>
        </pc:spChg>
        <pc:spChg chg="add mod">
          <ac:chgData name="Jamie Lepard" userId="db914a9d-7a4d-485b-982c-7bc72057d1bd" providerId="ADAL" clId="{C94A24ED-033F-4E96-963E-8CEFA49F2F2E}" dt="2023-11-08T16:41:15.663" v="1452" actId="20577"/>
          <ac:spMkLst>
            <pc:docMk/>
            <pc:sldMk cId="3859981798" sldId="275"/>
            <ac:spMk id="19" creationId="{383D21D2-2784-E3DA-F166-2D713C563B29}"/>
          </ac:spMkLst>
        </pc:spChg>
        <pc:spChg chg="add mod">
          <ac:chgData name="Jamie Lepard" userId="db914a9d-7a4d-485b-982c-7bc72057d1bd" providerId="ADAL" clId="{C94A24ED-033F-4E96-963E-8CEFA49F2F2E}" dt="2023-11-08T16:42:27.427" v="1459" actId="13822"/>
          <ac:spMkLst>
            <pc:docMk/>
            <pc:sldMk cId="3859981798" sldId="275"/>
            <ac:spMk id="20" creationId="{42F3B384-5DAC-A7C9-10A9-A50F60D2D8DD}"/>
          </ac:spMkLst>
        </pc:spChg>
        <pc:spChg chg="add mod">
          <ac:chgData name="Jamie Lepard" userId="db914a9d-7a4d-485b-982c-7bc72057d1bd" providerId="ADAL" clId="{C94A24ED-033F-4E96-963E-8CEFA49F2F2E}" dt="2023-11-08T16:42:25.233" v="1458" actId="13822"/>
          <ac:spMkLst>
            <pc:docMk/>
            <pc:sldMk cId="3859981798" sldId="275"/>
            <ac:spMk id="22" creationId="{9346398E-7C60-0E15-D120-2191ACB83797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4" creationId="{CE8E773F-DD83-DBB8-3A73-00D3AFD3452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6" creationId="{A5F27938-8171-FAB5-98BF-C1CF93EA56B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8" creationId="{9DE1B1DC-4C9E-7C19-43CC-39DF63AEE29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30" creationId="{06BD2BDD-C916-E520-C483-1B35EB462E69}"/>
          </ac:spMkLst>
        </pc:spChg>
        <pc:spChg chg="add mod ord">
          <ac:chgData name="Jamie Lepard" userId="db914a9d-7a4d-485b-982c-7bc72057d1bd" providerId="ADAL" clId="{C94A24ED-033F-4E96-963E-8CEFA49F2F2E}" dt="2023-11-08T16:42:07.102" v="1457" actId="1076"/>
          <ac:spMkLst>
            <pc:docMk/>
            <pc:sldMk cId="3859981798" sldId="275"/>
            <ac:spMk id="32" creationId="{9B53D3A2-DA2E-1BA5-3400-BBBCD984E4F8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39" creationId="{34B8DF64-7FEE-EC5D-56F2-6AA12B2ABFD5}"/>
          </ac:spMkLst>
        </pc:spChg>
        <pc:spChg chg="add mod or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40" creationId="{0383873D-299E-08E3-E55D-599F2C5BCCED}"/>
          </ac:spMkLst>
        </pc:spChg>
        <pc:spChg chg="add mod ord">
          <ac:chgData name="Jamie Lepard" userId="db914a9d-7a4d-485b-982c-7bc72057d1bd" providerId="ADAL" clId="{C94A24ED-033F-4E96-963E-8CEFA49F2F2E}" dt="2023-11-08T16:56:20.542" v="1560" actId="6549"/>
          <ac:spMkLst>
            <pc:docMk/>
            <pc:sldMk cId="3859981798" sldId="275"/>
            <ac:spMk id="41" creationId="{7B887BFD-7EA8-7A8E-9EE0-09AC19372348}"/>
          </ac:spMkLst>
        </pc:spChg>
        <pc:spChg chg="add mod ord">
          <ac:chgData name="Jamie Lepard" userId="db914a9d-7a4d-485b-982c-7bc72057d1bd" providerId="ADAL" clId="{C94A24ED-033F-4E96-963E-8CEFA49F2F2E}" dt="2023-11-08T16:39:49.442" v="1377" actId="14100"/>
          <ac:spMkLst>
            <pc:docMk/>
            <pc:sldMk cId="3859981798" sldId="275"/>
            <ac:spMk id="42" creationId="{4BF9095C-4451-9034-60C2-748153AA6B66}"/>
          </ac:spMkLst>
        </pc:spChg>
        <pc:spChg chg="add del mod">
          <ac:chgData name="Jamie Lepard" userId="db914a9d-7a4d-485b-982c-7bc72057d1bd" providerId="ADAL" clId="{C94A24ED-033F-4E96-963E-8CEFA49F2F2E}" dt="2023-11-08T16:57:21.030" v="1564" actId="478"/>
          <ac:spMkLst>
            <pc:docMk/>
            <pc:sldMk cId="3859981798" sldId="275"/>
            <ac:spMk id="43" creationId="{4F3AA682-F347-20AF-53E9-E9594489DBA9}"/>
          </ac:spMkLst>
        </pc:spChg>
        <pc:spChg chg="add mod">
          <ac:chgData name="Jamie Lepard" userId="db914a9d-7a4d-485b-982c-7bc72057d1bd" providerId="ADAL" clId="{C94A24ED-033F-4E96-963E-8CEFA49F2F2E}" dt="2023-11-08T16:41:56.501" v="1456" actId="207"/>
          <ac:spMkLst>
            <pc:docMk/>
            <pc:sldMk cId="3859981798" sldId="275"/>
            <ac:spMk id="45" creationId="{99FD5200-DCA3-A616-285B-F37DE5F74562}"/>
          </ac:spMkLst>
        </pc:spChg>
        <pc:spChg chg="add del mod">
          <ac:chgData name="Jamie Lepard" userId="db914a9d-7a4d-485b-982c-7bc72057d1bd" providerId="ADAL" clId="{C94A24ED-033F-4E96-963E-8CEFA49F2F2E}" dt="2023-11-08T17:00:18.052" v="1567" actId="6264"/>
          <ac:spMkLst>
            <pc:docMk/>
            <pc:sldMk cId="3859981798" sldId="275"/>
            <ac:spMk id="46" creationId="{9B0C7D37-E24D-2D71-F85D-1DE5E3C3ABF5}"/>
          </ac:spMkLst>
        </pc:spChg>
        <pc:spChg chg="add del mod ord">
          <ac:chgData name="Jamie Lepard" userId="db914a9d-7a4d-485b-982c-7bc72057d1bd" providerId="ADAL" clId="{C94A24ED-033F-4E96-963E-8CEFA49F2F2E}" dt="2023-11-08T17:00:23.764" v="1569" actId="478"/>
          <ac:spMkLst>
            <pc:docMk/>
            <pc:sldMk cId="3859981798" sldId="275"/>
            <ac:spMk id="47" creationId="{6A1E8F98-6601-76E8-7861-2C305012980B}"/>
          </ac:spMkLst>
        </pc:spChg>
        <pc:grpChg chg="add mod">
          <ac:chgData name="Jamie Lepard" userId="db914a9d-7a4d-485b-982c-7bc72057d1bd" providerId="ADAL" clId="{C94A24ED-033F-4E96-963E-8CEFA49F2F2E}" dt="2023-11-08T16:35:55.038" v="1270" actId="1036"/>
          <ac:grpSpMkLst>
            <pc:docMk/>
            <pc:sldMk cId="3859981798" sldId="275"/>
            <ac:grpSpMk id="38" creationId="{EC450A74-737B-8C86-644B-CA52EEE95867}"/>
          </ac:grpSpMkLst>
        </pc:grpChg>
        <pc:picChg chg="add del mod ord">
          <ac:chgData name="Jamie Lepard" userId="db914a9d-7a4d-485b-982c-7bc72057d1bd" providerId="ADAL" clId="{C94A24ED-033F-4E96-963E-8CEFA49F2F2E}" dt="2023-11-08T16:57:12.557" v="1562" actId="478"/>
          <ac:picMkLst>
            <pc:docMk/>
            <pc:sldMk cId="3859981798" sldId="275"/>
            <ac:picMk id="5" creationId="{DFD76C8E-A0C5-71D5-0372-0DA353B30B46}"/>
          </ac:picMkLst>
        </pc:picChg>
        <pc:picChg chg="add del mod">
          <ac:chgData name="Jamie Lepard" userId="db914a9d-7a4d-485b-982c-7bc72057d1bd" providerId="ADAL" clId="{C94A24ED-033F-4E96-963E-8CEFA49F2F2E}" dt="2023-11-08T06:47:18.816" v="442" actId="478"/>
          <ac:picMkLst>
            <pc:docMk/>
            <pc:sldMk cId="3859981798" sldId="275"/>
            <ac:picMk id="7" creationId="{5F9A6072-726C-330C-4D83-124E8D814597}"/>
          </ac:picMkLst>
        </pc:picChg>
        <pc:picChg chg="add del mod">
          <ac:chgData name="Jamie Lepard" userId="db914a9d-7a4d-485b-982c-7bc72057d1bd" providerId="ADAL" clId="{C94A24ED-033F-4E96-963E-8CEFA49F2F2E}" dt="2023-11-08T06:53:37.529" v="545" actId="478"/>
          <ac:picMkLst>
            <pc:docMk/>
            <pc:sldMk cId="3859981798" sldId="275"/>
            <ac:picMk id="9" creationId="{1A4E4F39-817A-6FFA-C3C1-12E0F6443C00}"/>
          </ac:picMkLst>
        </pc:picChg>
        <pc:picChg chg="add del mod ord modCrop">
          <ac:chgData name="Jamie Lepard" userId="db914a9d-7a4d-485b-982c-7bc72057d1bd" providerId="ADAL" clId="{C94A24ED-033F-4E96-963E-8CEFA49F2F2E}" dt="2023-11-08T16:54:25.931" v="1497" actId="478"/>
          <ac:picMkLst>
            <pc:docMk/>
            <pc:sldMk cId="3859981798" sldId="275"/>
            <ac:picMk id="9" creationId="{76BE791D-7088-9BED-E7AB-31D34E1AE231}"/>
          </ac:picMkLst>
        </pc:picChg>
        <pc:picChg chg="add del mod ord modCrop">
          <ac:chgData name="Jamie Lepard" userId="db914a9d-7a4d-485b-982c-7bc72057d1bd" providerId="ADAL" clId="{C94A24ED-033F-4E96-963E-8CEFA49F2F2E}" dt="2023-11-08T07:07:02.198" v="951" actId="478"/>
          <ac:picMkLst>
            <pc:docMk/>
            <pc:sldMk cId="3859981798" sldId="275"/>
            <ac:picMk id="11" creationId="{CE2B2116-D87F-86D3-3043-F9F2958DC8B9}"/>
          </ac:picMkLst>
        </pc:picChg>
        <pc:picChg chg="add del mod">
          <ac:chgData name="Jamie Lepard" userId="db914a9d-7a4d-485b-982c-7bc72057d1bd" providerId="ADAL" clId="{C94A24ED-033F-4E96-963E-8CEFA49F2F2E}" dt="2023-11-08T01:35:55.264" v="406" actId="478"/>
          <ac:picMkLst>
            <pc:docMk/>
            <pc:sldMk cId="3859981798" sldId="275"/>
            <ac:picMk id="13" creationId="{4BA99FFD-A610-13B9-419A-7687A0FE908A}"/>
          </ac:picMkLst>
        </pc:picChg>
        <pc:picChg chg="add del mod">
          <ac:chgData name="Jamie Lepard" userId="db914a9d-7a4d-485b-982c-7bc72057d1bd" providerId="ADAL" clId="{C94A24ED-033F-4E96-963E-8CEFA49F2F2E}" dt="2023-11-08T06:50:25.753" v="469" actId="478"/>
          <ac:picMkLst>
            <pc:docMk/>
            <pc:sldMk cId="3859981798" sldId="275"/>
            <ac:picMk id="13" creationId="{987D0A44-A3C5-ACC4-CA85-F3366E1B1DCB}"/>
          </ac:picMkLst>
        </pc:picChg>
        <pc:picChg chg="add mod modCrop">
          <ac:chgData name="Jamie Lepard" userId="db914a9d-7a4d-485b-982c-7bc72057d1bd" providerId="ADAL" clId="{C94A24ED-033F-4E96-963E-8CEFA49F2F2E}" dt="2023-11-08T16:39:12.633" v="1348" actId="1076"/>
          <ac:picMkLst>
            <pc:docMk/>
            <pc:sldMk cId="3859981798" sldId="275"/>
            <ac:picMk id="15" creationId="{FD9D809D-C5B9-6B9A-3AE9-898518551873}"/>
          </ac:picMkLst>
        </pc:picChg>
        <pc:picChg chg="add del mod">
          <ac:chgData name="Jamie Lepard" userId="db914a9d-7a4d-485b-982c-7bc72057d1bd" providerId="ADAL" clId="{C94A24ED-033F-4E96-963E-8CEFA49F2F2E}" dt="2023-11-08T07:07:01.077" v="950" actId="478"/>
          <ac:picMkLst>
            <pc:docMk/>
            <pc:sldMk cId="3859981798" sldId="275"/>
            <ac:picMk id="16" creationId="{ACADC97D-5818-3626-2F68-F81D161C4566}"/>
          </ac:picMkLst>
        </pc:picChg>
        <pc:picChg chg="add del mod">
          <ac:chgData name="Jamie Lepard" userId="db914a9d-7a4d-485b-982c-7bc72057d1bd" providerId="ADAL" clId="{C94A24ED-033F-4E96-963E-8CEFA49F2F2E}" dt="2023-11-08T06:44:41.428" v="411" actId="478"/>
          <ac:picMkLst>
            <pc:docMk/>
            <pc:sldMk cId="3859981798" sldId="275"/>
            <ac:picMk id="17" creationId="{B729EAED-3DBA-43AA-42B1-79A2AFAAB5F3}"/>
          </ac:picMkLst>
        </pc:picChg>
        <pc:picChg chg="add del mod">
          <ac:chgData name="Jamie Lepard" userId="db914a9d-7a4d-485b-982c-7bc72057d1bd" providerId="ADAL" clId="{C94A24ED-033F-4E96-963E-8CEFA49F2F2E}" dt="2023-11-08T06:53:36.884" v="544" actId="478"/>
          <ac:picMkLst>
            <pc:docMk/>
            <pc:sldMk cId="3859981798" sldId="275"/>
            <ac:picMk id="19" creationId="{386D51B1-C6B7-520D-34C5-4B9C40EFA261}"/>
          </ac:picMkLst>
        </pc:picChg>
        <pc:picChg chg="add mod modCrop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21" creationId="{981DED94-D5F3-E3DA-22D6-EA34EB799896}"/>
          </ac:picMkLst>
        </pc:picChg>
        <pc:picChg chg="add mod modCrop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23" creationId="{E9A0BEE6-0AC6-7DC2-8C4F-0D3653340FE5}"/>
          </ac:picMkLst>
        </pc:picChg>
        <pc:picChg chg="add mod or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5" creationId="{6131B62B-DCA9-B5D5-8F48-C26DFB559A10}"/>
          </ac:picMkLst>
        </pc:picChg>
        <pc:picChg chg="add mo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7" creationId="{16126D95-ECD5-B587-40E0-BF495B773504}"/>
          </ac:picMkLst>
        </pc:picChg>
        <pc:picChg chg="add mod">
          <ac:chgData name="Jamie Lepard" userId="db914a9d-7a4d-485b-982c-7bc72057d1bd" providerId="ADAL" clId="{C94A24ED-033F-4E96-963E-8CEFA49F2F2E}" dt="2023-11-08T01:22:48.519" v="297" actId="1076"/>
          <ac:picMkLst>
            <pc:docMk/>
            <pc:sldMk cId="3859981798" sldId="275"/>
            <ac:picMk id="29" creationId="{C97DA3F7-8854-728C-3705-1B774465143E}"/>
          </ac:picMkLst>
        </pc:picChg>
        <pc:picChg chg="add mod">
          <ac:chgData name="Jamie Lepard" userId="db914a9d-7a4d-485b-982c-7bc72057d1bd" providerId="ADAL" clId="{C94A24ED-033F-4E96-963E-8CEFA49F2F2E}" dt="2023-11-08T01:23:11.348" v="302" actId="1076"/>
          <ac:picMkLst>
            <pc:docMk/>
            <pc:sldMk cId="3859981798" sldId="275"/>
            <ac:picMk id="31" creationId="{56B0B819-F866-4F51-EA68-6F5695867E0D}"/>
          </ac:picMkLst>
        </pc:picChg>
        <pc:picChg chg="add mo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3" creationId="{525F4B6F-85A5-76B4-F9BA-4ED5895966DF}"/>
          </ac:picMkLst>
        </pc:picChg>
        <pc:picChg chg="add mo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5" creationId="{445C04D6-1497-7ECC-3F34-DBABD2B35525}"/>
          </ac:picMkLst>
        </pc:picChg>
        <pc:picChg chg="add mod ord">
          <ac:chgData name="Jamie Lepard" userId="db914a9d-7a4d-485b-982c-7bc72057d1bd" providerId="ADAL" clId="{C94A24ED-033F-4E96-963E-8CEFA49F2F2E}" dt="2023-11-08T16:42:45.957" v="1460" actId="1076"/>
          <ac:picMkLst>
            <pc:docMk/>
            <pc:sldMk cId="3859981798" sldId="275"/>
            <ac:picMk id="36" creationId="{F427115E-6439-56C7-E268-4933F6F0F5EA}"/>
          </ac:picMkLst>
        </pc:picChg>
        <pc:picChg chg="add mod or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7" creationId="{4E5CA37F-6AF5-AB5E-F8A1-25AE549141CB}"/>
          </ac:picMkLst>
        </pc:picChg>
        <pc:picChg chg="add mod modCrop">
          <ac:chgData name="Jamie Lepard" userId="db914a9d-7a4d-485b-982c-7bc72057d1bd" providerId="ADAL" clId="{C94A24ED-033F-4E96-963E-8CEFA49F2F2E}" dt="2023-11-08T16:36:20.226" v="1275" actId="1076"/>
          <ac:picMkLst>
            <pc:docMk/>
            <pc:sldMk cId="3859981798" sldId="275"/>
            <ac:picMk id="44" creationId="{71E0D1A3-A9C2-4722-34A1-5CE3CAA4A24C}"/>
          </ac:picMkLst>
        </pc:picChg>
      </pc:sldChg>
      <pc:sldChg chg="addSp delSp modSp new mod chgLayout">
        <pc:chgData name="Jamie Lepard" userId="db914a9d-7a4d-485b-982c-7bc72057d1bd" providerId="ADAL" clId="{C94A24ED-033F-4E96-963E-8CEFA49F2F2E}" dt="2023-11-08T19:12:47.853" v="1922" actId="1076"/>
        <pc:sldMkLst>
          <pc:docMk/>
          <pc:sldMk cId="3020634357" sldId="276"/>
        </pc:sldMkLst>
        <pc:spChg chg="mod ord">
          <ac:chgData name="Jamie Lepard" userId="db914a9d-7a4d-485b-982c-7bc72057d1bd" providerId="ADAL" clId="{C94A24ED-033F-4E96-963E-8CEFA49F2F2E}" dt="2023-11-08T18:59:45.927" v="1624" actId="6264"/>
          <ac:spMkLst>
            <pc:docMk/>
            <pc:sldMk cId="3020634357" sldId="276"/>
            <ac:spMk id="2" creationId="{B75C34EA-1494-3224-7411-D45B6709E5F6}"/>
          </ac:spMkLst>
        </pc:spChg>
        <pc:spChg chg="add del mod">
          <ac:chgData name="Jamie Lepard" userId="db914a9d-7a4d-485b-982c-7bc72057d1bd" providerId="ADAL" clId="{C94A24ED-033F-4E96-963E-8CEFA49F2F2E}" dt="2023-11-08T18:59:45.927" v="1624" actId="6264"/>
          <ac:spMkLst>
            <pc:docMk/>
            <pc:sldMk cId="3020634357" sldId="276"/>
            <ac:spMk id="3" creationId="{B7A36943-39B4-BF57-3AE1-94BF3788AAB8}"/>
          </ac:spMkLst>
        </pc:spChg>
        <pc:spChg chg="del">
          <ac:chgData name="Jamie Lepard" userId="db914a9d-7a4d-485b-982c-7bc72057d1bd" providerId="ADAL" clId="{C94A24ED-033F-4E96-963E-8CEFA49F2F2E}" dt="2023-11-08T16:51:15.411" v="1488" actId="700"/>
          <ac:spMkLst>
            <pc:docMk/>
            <pc:sldMk cId="3020634357" sldId="276"/>
            <ac:spMk id="3" creationId="{C4ED03DB-1EAA-3010-649A-23968CB4FF04}"/>
          </ac:spMkLst>
        </pc:spChg>
        <pc:spChg chg="add mod ord">
          <ac:chgData name="Jamie Lepard" userId="db914a9d-7a4d-485b-982c-7bc72057d1bd" providerId="ADAL" clId="{C94A24ED-033F-4E96-963E-8CEFA49F2F2E}" dt="2023-11-08T19:03:49.978" v="1916" actId="14100"/>
          <ac:spMkLst>
            <pc:docMk/>
            <pc:sldMk cId="3020634357" sldId="276"/>
            <ac:spMk id="4" creationId="{E860C74C-436F-1602-B792-8EAEE49657F6}"/>
          </ac:spMkLst>
        </pc:spChg>
        <pc:spChg chg="add del mod">
          <ac:chgData name="Jamie Lepard" userId="db914a9d-7a4d-485b-982c-7bc72057d1bd" providerId="ADAL" clId="{C94A24ED-033F-4E96-963E-8CEFA49F2F2E}" dt="2023-11-08T18:59:45.927" v="1624" actId="6264"/>
          <ac:spMkLst>
            <pc:docMk/>
            <pc:sldMk cId="3020634357" sldId="276"/>
            <ac:spMk id="5" creationId="{B5977DD4-1A9A-63A1-BA70-DCCF2C8BCCEE}"/>
          </ac:spMkLst>
        </pc:spChg>
        <pc:picChg chg="add mod">
          <ac:chgData name="Jamie Lepard" userId="db914a9d-7a4d-485b-982c-7bc72057d1bd" providerId="ADAL" clId="{C94A24ED-033F-4E96-963E-8CEFA49F2F2E}" dt="2023-11-08T19:11:09.203" v="1919" actId="1076"/>
          <ac:picMkLst>
            <pc:docMk/>
            <pc:sldMk cId="3020634357" sldId="276"/>
            <ac:picMk id="7" creationId="{390661DF-5121-714C-DF65-7406B9E0657B}"/>
          </ac:picMkLst>
        </pc:picChg>
        <pc:picChg chg="add mod">
          <ac:chgData name="Jamie Lepard" userId="db914a9d-7a4d-485b-982c-7bc72057d1bd" providerId="ADAL" clId="{C94A24ED-033F-4E96-963E-8CEFA49F2F2E}" dt="2023-11-08T19:12:47.853" v="1922" actId="1076"/>
          <ac:picMkLst>
            <pc:docMk/>
            <pc:sldMk cId="3020634357" sldId="276"/>
            <ac:picMk id="9" creationId="{BA49AA38-D504-C228-3608-BC3CEAC49FDE}"/>
          </ac:picMkLst>
        </pc:picChg>
      </pc:sldChg>
      <pc:sldChg chg="addSp delSp modSp new mod modClrScheme chgLayout">
        <pc:chgData name="Jamie Lepard" userId="db914a9d-7a4d-485b-982c-7bc72057d1bd" providerId="ADAL" clId="{C94A24ED-033F-4E96-963E-8CEFA49F2F2E}" dt="2023-11-08T19:25:15.825" v="3093" actId="15"/>
        <pc:sldMkLst>
          <pc:docMk/>
          <pc:sldMk cId="1548533908" sldId="277"/>
        </pc:sldMkLst>
        <pc:spChg chg="mod ord">
          <ac:chgData name="Jamie Lepard" userId="db914a9d-7a4d-485b-982c-7bc72057d1bd" providerId="ADAL" clId="{C94A24ED-033F-4E96-963E-8CEFA49F2F2E}" dt="2023-11-08T16:51:21.886" v="1489" actId="700"/>
          <ac:spMkLst>
            <pc:docMk/>
            <pc:sldMk cId="1548533908" sldId="277"/>
            <ac:spMk id="2" creationId="{85ED581B-5366-6BB9-4A45-61CB23E506D0}"/>
          </ac:spMkLst>
        </pc:spChg>
        <pc:spChg chg="del mod ord">
          <ac:chgData name="Jamie Lepard" userId="db914a9d-7a4d-485b-982c-7bc72057d1bd" providerId="ADAL" clId="{C94A24ED-033F-4E96-963E-8CEFA49F2F2E}" dt="2023-11-08T16:51:21.886" v="1489" actId="700"/>
          <ac:spMkLst>
            <pc:docMk/>
            <pc:sldMk cId="1548533908" sldId="277"/>
            <ac:spMk id="3" creationId="{24419B42-15FD-15C6-2798-E8E1A7F59153}"/>
          </ac:spMkLst>
        </pc:spChg>
        <pc:spChg chg="add mod">
          <ac:chgData name="Jamie Lepard" userId="db914a9d-7a4d-485b-982c-7bc72057d1bd" providerId="ADAL" clId="{C94A24ED-033F-4E96-963E-8CEFA49F2F2E}" dt="2023-11-08T19:21:57.685" v="2811" actId="1076"/>
          <ac:spMkLst>
            <pc:docMk/>
            <pc:sldMk cId="1548533908" sldId="277"/>
            <ac:spMk id="3" creationId="{94B6CD05-8B60-7F07-974D-8327295868A8}"/>
          </ac:spMkLst>
        </pc:spChg>
        <pc:spChg chg="add mod ord">
          <ac:chgData name="Jamie Lepard" userId="db914a9d-7a4d-485b-982c-7bc72057d1bd" providerId="ADAL" clId="{C94A24ED-033F-4E96-963E-8CEFA49F2F2E}" dt="2023-11-08T19:25:15.825" v="3093" actId="15"/>
          <ac:spMkLst>
            <pc:docMk/>
            <pc:sldMk cId="1548533908" sldId="277"/>
            <ac:spMk id="4" creationId="{102DDFD9-DFA1-1742-6078-6A419FB608C3}"/>
          </ac:spMkLst>
        </pc:spChg>
      </pc:sldChg>
      <pc:sldChg chg="addSp delSp modSp new mod modClrScheme chgLayout">
        <pc:chgData name="Jamie Lepard" userId="db914a9d-7a4d-485b-982c-7bc72057d1bd" providerId="ADAL" clId="{C94A24ED-033F-4E96-963E-8CEFA49F2F2E}" dt="2023-11-08T19:55:30.250" v="4454" actId="113"/>
        <pc:sldMkLst>
          <pc:docMk/>
          <pc:sldMk cId="2975416330" sldId="278"/>
        </pc:sldMkLst>
        <pc:spChg chg="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2" creationId="{5A0BE86C-3914-6FDD-D51C-AF26811AF7D3}"/>
          </ac:spMkLst>
        </pc:spChg>
        <pc:spChg chg="del mod ord">
          <ac:chgData name="Jamie Lepard" userId="db914a9d-7a4d-485b-982c-7bc72057d1bd" providerId="ADAL" clId="{C94A24ED-033F-4E96-963E-8CEFA49F2F2E}" dt="2023-11-08T16:51:26.688" v="1490" actId="700"/>
          <ac:spMkLst>
            <pc:docMk/>
            <pc:sldMk cId="2975416330" sldId="278"/>
            <ac:spMk id="3" creationId="{A5A8DD07-8BB0-2AC8-25B4-B14F6FB2371E}"/>
          </ac:spMkLst>
        </pc:spChg>
        <pc:spChg chg="add del mod ord">
          <ac:chgData name="Jamie Lepard" userId="db914a9d-7a4d-485b-982c-7bc72057d1bd" providerId="ADAL" clId="{C94A24ED-033F-4E96-963E-8CEFA49F2F2E}" dt="2023-11-08T19:30:10.694" v="3094" actId="3680"/>
          <ac:spMkLst>
            <pc:docMk/>
            <pc:sldMk cId="2975416330" sldId="278"/>
            <ac:spMk id="4" creationId="{72F8C2D5-D539-9BD0-B387-376B5A00E37B}"/>
          </ac:spMkLst>
        </pc:spChg>
        <pc:spChg chg="add del 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9" creationId="{59679A9D-EE8E-51BF-E042-C84332190481}"/>
          </ac:spMkLst>
        </pc:spChg>
        <pc:spChg chg="add del 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10" creationId="{5CFA8237-D4F5-C7B3-07F9-69FAEF618C16}"/>
          </ac:spMkLst>
        </pc:spChg>
        <pc:spChg chg="add del 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11" creationId="{3A9E45A0-24E0-12CB-EBF4-754A2AB03DC3}"/>
          </ac:spMkLst>
        </pc:spChg>
        <pc:spChg chg="add mod">
          <ac:chgData name="Jamie Lepard" userId="db914a9d-7a4d-485b-982c-7bc72057d1bd" providerId="ADAL" clId="{C94A24ED-033F-4E96-963E-8CEFA49F2F2E}" dt="2023-11-08T19:47:16.642" v="3916" actId="1035"/>
          <ac:spMkLst>
            <pc:docMk/>
            <pc:sldMk cId="2975416330" sldId="278"/>
            <ac:spMk id="12" creationId="{CE0D6F65-5293-2C85-8D16-52BC25054A01}"/>
          </ac:spMkLst>
        </pc:spChg>
        <pc:spChg chg="add mod">
          <ac:chgData name="Jamie Lepard" userId="db914a9d-7a4d-485b-982c-7bc72057d1bd" providerId="ADAL" clId="{C94A24ED-033F-4E96-963E-8CEFA49F2F2E}" dt="2023-11-08T19:47:16.642" v="3916" actId="1035"/>
          <ac:spMkLst>
            <pc:docMk/>
            <pc:sldMk cId="2975416330" sldId="278"/>
            <ac:spMk id="13" creationId="{1CE06C95-3081-3AA6-0E1E-1C1F3310AC95}"/>
          </ac:spMkLst>
        </pc:spChg>
        <pc:spChg chg="add del mod">
          <ac:chgData name="Jamie Lepard" userId="db914a9d-7a4d-485b-982c-7bc72057d1bd" providerId="ADAL" clId="{C94A24ED-033F-4E96-963E-8CEFA49F2F2E}" dt="2023-11-08T19:43:26.093" v="3417" actId="478"/>
          <ac:spMkLst>
            <pc:docMk/>
            <pc:sldMk cId="2975416330" sldId="278"/>
            <ac:spMk id="14" creationId="{524F6760-1B46-A643-9E5C-EB33EA626019}"/>
          </ac:spMkLst>
        </pc:spChg>
        <pc:spChg chg="add mod">
          <ac:chgData name="Jamie Lepard" userId="db914a9d-7a4d-485b-982c-7bc72057d1bd" providerId="ADAL" clId="{C94A24ED-033F-4E96-963E-8CEFA49F2F2E}" dt="2023-11-08T19:55:30.250" v="4454" actId="113"/>
          <ac:spMkLst>
            <pc:docMk/>
            <pc:sldMk cId="2975416330" sldId="278"/>
            <ac:spMk id="24" creationId="{B2898284-BBE9-9472-9BB0-620BED173104}"/>
          </ac:spMkLst>
        </pc:spChg>
        <pc:spChg chg="add mod">
          <ac:chgData name="Jamie Lepard" userId="db914a9d-7a4d-485b-982c-7bc72057d1bd" providerId="ADAL" clId="{C94A24ED-033F-4E96-963E-8CEFA49F2F2E}" dt="2023-11-08T19:52:16.192" v="4099" actId="255"/>
          <ac:spMkLst>
            <pc:docMk/>
            <pc:sldMk cId="2975416330" sldId="278"/>
            <ac:spMk id="26" creationId="{F64656ED-751A-688D-7B5B-C8643DF76C3B}"/>
          </ac:spMkLst>
        </pc:spChg>
        <pc:graphicFrameChg chg="add mod ord modGraphic">
          <ac:chgData name="Jamie Lepard" userId="db914a9d-7a4d-485b-982c-7bc72057d1bd" providerId="ADAL" clId="{C94A24ED-033F-4E96-963E-8CEFA49F2F2E}" dt="2023-11-08T19:50:16.647" v="4053" actId="20577"/>
          <ac:graphicFrameMkLst>
            <pc:docMk/>
            <pc:sldMk cId="2975416330" sldId="278"/>
            <ac:graphicFrameMk id="3" creationId="{ABD379F3-C92F-2186-7DD2-D9FCB1C35D29}"/>
          </ac:graphicFrameMkLst>
        </pc:graphicFrameChg>
        <pc:graphicFrameChg chg="add mod modGraphic">
          <ac:chgData name="Jamie Lepard" userId="db914a9d-7a4d-485b-982c-7bc72057d1bd" providerId="ADAL" clId="{C94A24ED-033F-4E96-963E-8CEFA49F2F2E}" dt="2023-11-08T19:50:11.808" v="4041" actId="14734"/>
          <ac:graphicFrameMkLst>
            <pc:docMk/>
            <pc:sldMk cId="2975416330" sldId="278"/>
            <ac:graphicFrameMk id="19" creationId="{99F9AB47-A051-DF1A-0A29-356570FC2074}"/>
          </ac:graphicFrameMkLst>
        </pc:graphicFrameChg>
        <pc:picChg chg="add mod">
          <ac:chgData name="Jamie Lepard" userId="db914a9d-7a4d-485b-982c-7bc72057d1bd" providerId="ADAL" clId="{C94A24ED-033F-4E96-963E-8CEFA49F2F2E}" dt="2023-11-08T19:47:16.642" v="3916" actId="1035"/>
          <ac:picMkLst>
            <pc:docMk/>
            <pc:sldMk cId="2975416330" sldId="278"/>
            <ac:picMk id="6" creationId="{49D94818-6DF6-EE23-0CCC-4467EA749FB1}"/>
          </ac:picMkLst>
        </pc:picChg>
        <pc:picChg chg="add mod">
          <ac:chgData name="Jamie Lepard" userId="db914a9d-7a4d-485b-982c-7bc72057d1bd" providerId="ADAL" clId="{C94A24ED-033F-4E96-963E-8CEFA49F2F2E}" dt="2023-11-08T19:47:24.912" v="3965" actId="1035"/>
          <ac:picMkLst>
            <pc:docMk/>
            <pc:sldMk cId="2975416330" sldId="278"/>
            <ac:picMk id="8" creationId="{FD969676-49AF-ADD3-F01B-8F083B0F94F0}"/>
          </ac:picMkLst>
        </pc:picChg>
        <pc:picChg chg="add mod">
          <ac:chgData name="Jamie Lepard" userId="db914a9d-7a4d-485b-982c-7bc72057d1bd" providerId="ADAL" clId="{C94A24ED-033F-4E96-963E-8CEFA49F2F2E}" dt="2023-11-08T19:49:55.676" v="4038" actId="1076"/>
          <ac:picMkLst>
            <pc:docMk/>
            <pc:sldMk cId="2975416330" sldId="278"/>
            <ac:picMk id="18" creationId="{0A80CA11-F0E5-7D23-49FD-C3638E4B1F62}"/>
          </ac:picMkLst>
        </pc:picChg>
        <pc:picChg chg="add mod">
          <ac:chgData name="Jamie Lepard" userId="db914a9d-7a4d-485b-982c-7bc72057d1bd" providerId="ADAL" clId="{C94A24ED-033F-4E96-963E-8CEFA49F2F2E}" dt="2023-11-08T19:47:16.642" v="3916" actId="1035"/>
          <ac:picMkLst>
            <pc:docMk/>
            <pc:sldMk cId="2975416330" sldId="278"/>
            <ac:picMk id="21" creationId="{C9C68B3A-66F3-0FCB-22ED-DA4D04AA8993}"/>
          </ac:picMkLst>
        </pc:picChg>
        <pc:picChg chg="add mod">
          <ac:chgData name="Jamie Lepard" userId="db914a9d-7a4d-485b-982c-7bc72057d1bd" providerId="ADAL" clId="{C94A24ED-033F-4E96-963E-8CEFA49F2F2E}" dt="2023-11-08T19:47:16.642" v="3916" actId="1035"/>
          <ac:picMkLst>
            <pc:docMk/>
            <pc:sldMk cId="2975416330" sldId="278"/>
            <ac:picMk id="23" creationId="{78C69DFA-727E-AC2C-82BA-312536567719}"/>
          </ac:picMkLst>
        </pc:picChg>
        <pc:cxnChg chg="add mod">
          <ac:chgData name="Jamie Lepard" userId="db914a9d-7a4d-485b-982c-7bc72057d1bd" providerId="ADAL" clId="{C94A24ED-033F-4E96-963E-8CEFA49F2F2E}" dt="2023-11-08T19:47:16.642" v="3916" actId="1035"/>
          <ac:cxnSpMkLst>
            <pc:docMk/>
            <pc:sldMk cId="2975416330" sldId="278"/>
            <ac:cxnSpMk id="16" creationId="{5FE40EC2-35EC-72B6-7EB5-840C2B947245}"/>
          </ac:cxnSpMkLst>
        </pc:cxnChg>
      </pc:sldChg>
      <pc:sldChg chg="addSp delSp modSp new mod modClrScheme chgLayout">
        <pc:chgData name="Jamie Lepard" userId="db914a9d-7a4d-485b-982c-7bc72057d1bd" providerId="ADAL" clId="{C94A24ED-033F-4E96-963E-8CEFA49F2F2E}" dt="2023-11-08T20:02:02.075" v="4508" actId="6549"/>
        <pc:sldMkLst>
          <pc:docMk/>
          <pc:sldMk cId="1702261921" sldId="279"/>
        </pc:sldMkLst>
        <pc:spChg chg="mod ord">
          <ac:chgData name="Jamie Lepard" userId="db914a9d-7a4d-485b-982c-7bc72057d1bd" providerId="ADAL" clId="{C94A24ED-033F-4E96-963E-8CEFA49F2F2E}" dt="2023-11-08T16:51:32.644" v="1491" actId="700"/>
          <ac:spMkLst>
            <pc:docMk/>
            <pc:sldMk cId="1702261921" sldId="279"/>
            <ac:spMk id="2" creationId="{77415D3A-DE97-1577-4342-14E9AEB4D176}"/>
          </ac:spMkLst>
        </pc:spChg>
        <pc:spChg chg="del mod ord">
          <ac:chgData name="Jamie Lepard" userId="db914a9d-7a4d-485b-982c-7bc72057d1bd" providerId="ADAL" clId="{C94A24ED-033F-4E96-963E-8CEFA49F2F2E}" dt="2023-11-08T16:51:32.644" v="1491" actId="700"/>
          <ac:spMkLst>
            <pc:docMk/>
            <pc:sldMk cId="1702261921" sldId="279"/>
            <ac:spMk id="3" creationId="{74C7A31A-6DB2-1421-89EE-8DA627D037BE}"/>
          </ac:spMkLst>
        </pc:spChg>
        <pc:spChg chg="add mod ord">
          <ac:chgData name="Jamie Lepard" userId="db914a9d-7a4d-485b-982c-7bc72057d1bd" providerId="ADAL" clId="{C94A24ED-033F-4E96-963E-8CEFA49F2F2E}" dt="2023-11-08T20:02:02.075" v="4508" actId="6549"/>
          <ac:spMkLst>
            <pc:docMk/>
            <pc:sldMk cId="1702261921" sldId="279"/>
            <ac:spMk id="4" creationId="{A0A064BE-5461-6117-B072-871F7B625628}"/>
          </ac:spMkLst>
        </pc:spChg>
        <pc:spChg chg="add mod">
          <ac:chgData name="Jamie Lepard" userId="db914a9d-7a4d-485b-982c-7bc72057d1bd" providerId="ADAL" clId="{C94A24ED-033F-4E96-963E-8CEFA49F2F2E}" dt="2023-11-08T20:01:50.045" v="4507" actId="207"/>
          <ac:spMkLst>
            <pc:docMk/>
            <pc:sldMk cId="1702261921" sldId="279"/>
            <ac:spMk id="6" creationId="{14D2AB51-92BE-DC27-7779-E7AFE6186B11}"/>
          </ac:spMkLst>
        </pc:spChg>
        <pc:picChg chg="add mod modCrop">
          <ac:chgData name="Jamie Lepard" userId="db914a9d-7a4d-485b-982c-7bc72057d1bd" providerId="ADAL" clId="{C94A24ED-033F-4E96-963E-8CEFA49F2F2E}" dt="2023-11-08T19:59:28.933" v="4469" actId="732"/>
          <ac:picMkLst>
            <pc:docMk/>
            <pc:sldMk cId="1702261921" sldId="279"/>
            <ac:picMk id="5" creationId="{FA873ABE-BFC7-6D25-6E2F-FB2CBC99FE60}"/>
          </ac:picMkLst>
        </pc:picChg>
      </pc:sldChg>
      <pc:sldChg chg="addSp delSp modSp add del mod modClrScheme chgLayout">
        <pc:chgData name="Jamie Lepard" userId="db914a9d-7a4d-485b-982c-7bc72057d1bd" providerId="ADAL" clId="{C94A24ED-033F-4E96-963E-8CEFA49F2F2E}" dt="2023-11-08T16:57:17.078" v="1563" actId="47"/>
        <pc:sldMkLst>
          <pc:docMk/>
          <pc:sldMk cId="3536380913" sldId="280"/>
        </pc:sldMkLst>
        <pc:spChg chg="del mod ord">
          <ac:chgData name="Jamie Lepard" userId="db914a9d-7a4d-485b-982c-7bc72057d1bd" providerId="ADAL" clId="{C94A24ED-033F-4E96-963E-8CEFA49F2F2E}" dt="2023-11-08T16:52:46.531" v="1495" actId="700"/>
          <ac:spMkLst>
            <pc:docMk/>
            <pc:sldMk cId="3536380913" sldId="280"/>
            <ac:spMk id="2" creationId="{8832F493-EF73-A875-2166-07051C210202}"/>
          </ac:spMkLst>
        </pc:spChg>
        <pc:spChg chg="add del mod ord">
          <ac:chgData name="Jamie Lepard" userId="db914a9d-7a4d-485b-982c-7bc72057d1bd" providerId="ADAL" clId="{C94A24ED-033F-4E96-963E-8CEFA49F2F2E}" dt="2023-11-08T16:52:48.893" v="1496" actId="478"/>
          <ac:spMkLst>
            <pc:docMk/>
            <pc:sldMk cId="3536380913" sldId="280"/>
            <ac:spMk id="7" creationId="{1D4377CE-7710-7A79-D97E-F3DC75C58AAE}"/>
          </ac:spMkLst>
        </pc:spChg>
        <pc:picChg chg="mod ord">
          <ac:chgData name="Jamie Lepard" userId="db914a9d-7a4d-485b-982c-7bc72057d1bd" providerId="ADAL" clId="{C94A24ED-033F-4E96-963E-8CEFA49F2F2E}" dt="2023-11-08T16:52:46.531" v="1495" actId="700"/>
          <ac:picMkLst>
            <pc:docMk/>
            <pc:sldMk cId="3536380913" sldId="280"/>
            <ac:picMk id="5" creationId="{DFD76C8E-A0C5-71D5-0372-0DA353B30B46}"/>
          </ac:picMkLst>
        </pc:picChg>
        <pc:picChg chg="del">
          <ac:chgData name="Jamie Lepard" userId="db914a9d-7a4d-485b-982c-7bc72057d1bd" providerId="ADAL" clId="{C94A24ED-033F-4E96-963E-8CEFA49F2F2E}" dt="2023-11-08T16:52:34.537" v="1493" actId="478"/>
          <ac:picMkLst>
            <pc:docMk/>
            <pc:sldMk cId="3536380913" sldId="280"/>
            <ac:picMk id="9" creationId="{76BE791D-7088-9BED-E7AB-31D34E1AE231}"/>
          </ac:picMkLst>
        </pc:picChg>
      </pc:sldChg>
      <pc:sldChg chg="del">
        <pc:chgData name="Jamie Lepard" userId="db914a9d-7a4d-485b-982c-7bc72057d1bd" providerId="ADAL" clId="{C94A24ED-033F-4E96-963E-8CEFA49F2F2E}" dt="2023-11-08T01:12:04.077" v="0" actId="47"/>
        <pc:sldMkLst>
          <pc:docMk/>
          <pc:sldMk cId="4259527186" sldId="308"/>
        </pc:sldMkLst>
      </pc:sldChg>
      <pc:sldChg chg="del">
        <pc:chgData name="Jamie Lepard" userId="db914a9d-7a4d-485b-982c-7bc72057d1bd" providerId="ADAL" clId="{C94A24ED-033F-4E96-963E-8CEFA49F2F2E}" dt="2023-11-08T01:12:04.482" v="1" actId="47"/>
        <pc:sldMkLst>
          <pc:docMk/>
          <pc:sldMk cId="2995855826" sldId="309"/>
        </pc:sldMkLst>
      </pc:sldChg>
      <pc:sldChg chg="del">
        <pc:chgData name="Jamie Lepard" userId="db914a9d-7a4d-485b-982c-7bc72057d1bd" providerId="ADAL" clId="{C94A24ED-033F-4E96-963E-8CEFA49F2F2E}" dt="2023-11-08T01:12:04.663" v="2" actId="47"/>
        <pc:sldMkLst>
          <pc:docMk/>
          <pc:sldMk cId="3819890474" sldId="310"/>
        </pc:sldMkLst>
      </pc:sldChg>
      <pc:sldChg chg="del">
        <pc:chgData name="Jamie Lepard" userId="db914a9d-7a4d-485b-982c-7bc72057d1bd" providerId="ADAL" clId="{C94A24ED-033F-4E96-963E-8CEFA49F2F2E}" dt="2023-11-08T01:12:04.851" v="3" actId="47"/>
        <pc:sldMkLst>
          <pc:docMk/>
          <pc:sldMk cId="1816909997" sldId="311"/>
        </pc:sldMkLst>
      </pc:sldChg>
      <pc:sldChg chg="del">
        <pc:chgData name="Jamie Lepard" userId="db914a9d-7a4d-485b-982c-7bc72057d1bd" providerId="ADAL" clId="{C94A24ED-033F-4E96-963E-8CEFA49F2F2E}" dt="2023-11-08T01:12:05.036" v="4" actId="47"/>
        <pc:sldMkLst>
          <pc:docMk/>
          <pc:sldMk cId="305824871" sldId="312"/>
        </pc:sldMkLst>
      </pc:sldChg>
      <pc:sldChg chg="del">
        <pc:chgData name="Jamie Lepard" userId="db914a9d-7a4d-485b-982c-7bc72057d1bd" providerId="ADAL" clId="{C94A24ED-033F-4E96-963E-8CEFA49F2F2E}" dt="2023-11-08T01:12:05.251" v="5" actId="47"/>
        <pc:sldMkLst>
          <pc:docMk/>
          <pc:sldMk cId="3581732017" sldId="313"/>
        </pc:sldMkLst>
      </pc:sldChg>
      <pc:sldChg chg="del">
        <pc:chgData name="Jamie Lepard" userId="db914a9d-7a4d-485b-982c-7bc72057d1bd" providerId="ADAL" clId="{C94A24ED-033F-4E96-963E-8CEFA49F2F2E}" dt="2023-11-08T01:12:05.473" v="6" actId="47"/>
        <pc:sldMkLst>
          <pc:docMk/>
          <pc:sldMk cId="615592353" sldId="314"/>
        </pc:sldMkLst>
      </pc:sldChg>
      <pc:sldChg chg="del">
        <pc:chgData name="Jamie Lepard" userId="db914a9d-7a4d-485b-982c-7bc72057d1bd" providerId="ADAL" clId="{C94A24ED-033F-4E96-963E-8CEFA49F2F2E}" dt="2023-11-08T01:12:05.677" v="7" actId="47"/>
        <pc:sldMkLst>
          <pc:docMk/>
          <pc:sldMk cId="1142580333" sldId="315"/>
        </pc:sldMkLst>
      </pc:sldChg>
      <pc:sldChg chg="del">
        <pc:chgData name="Jamie Lepard" userId="db914a9d-7a4d-485b-982c-7bc72057d1bd" providerId="ADAL" clId="{C94A24ED-033F-4E96-963E-8CEFA49F2F2E}" dt="2023-11-08T01:12:05.970" v="8" actId="47"/>
        <pc:sldMkLst>
          <pc:docMk/>
          <pc:sldMk cId="1941901195" sldId="316"/>
        </pc:sldMkLst>
      </pc:sldChg>
      <pc:sldMasterChg chg="delSp mod addSldLayout modSldLayout">
        <pc:chgData name="Jamie Lepard" userId="db914a9d-7a4d-485b-982c-7bc72057d1bd" providerId="ADAL" clId="{C94A24ED-033F-4E96-963E-8CEFA49F2F2E}" dt="2023-11-08T16:50:51.267" v="1487" actId="14826"/>
        <pc:sldMasterMkLst>
          <pc:docMk/>
          <pc:sldMasterMk cId="1965219802" sldId="2147483660"/>
        </pc:sldMasterMkLst>
        <pc:spChg chg="del">
          <ac:chgData name="Jamie Lepard" userId="db914a9d-7a4d-485b-982c-7bc72057d1bd" providerId="ADAL" clId="{C94A24ED-033F-4E96-963E-8CEFA49F2F2E}" dt="2023-11-08T16:44:42.495" v="1461" actId="478"/>
          <ac:spMkLst>
            <pc:docMk/>
            <pc:sldMasterMk cId="1965219802" sldId="2147483660"/>
            <ac:spMk id="9" creationId="{00000000-0000-0000-0000-000000000000}"/>
          </ac:spMkLst>
        </pc:spChg>
        <pc:sldLayoutChg chg="addSp modSp mod">
          <pc:chgData name="Jamie Lepard" userId="db914a9d-7a4d-485b-982c-7bc72057d1bd" providerId="ADAL" clId="{C94A24ED-033F-4E96-963E-8CEFA49F2F2E}" dt="2023-11-08T16:47:05.777" v="1472" actId="1076"/>
          <pc:sldLayoutMkLst>
            <pc:docMk/>
            <pc:sldMasterMk cId="1965219802" sldId="2147483660"/>
            <pc:sldLayoutMk cId="481562018" sldId="2147483662"/>
          </pc:sldLayoutMkLst>
          <pc:spChg chg="mod">
            <ac:chgData name="Jamie Lepard" userId="db914a9d-7a4d-485b-982c-7bc72057d1bd" providerId="ADAL" clId="{C94A24ED-033F-4E96-963E-8CEFA49F2F2E}" dt="2023-11-08T16:47:05.777" v="1472" actId="1076"/>
            <ac:spMkLst>
              <pc:docMk/>
              <pc:sldMasterMk cId="1965219802" sldId="2147483660"/>
              <pc:sldLayoutMk cId="481562018" sldId="2147483662"/>
              <ac:spMk id="2" creationId="{00000000-0000-0000-0000-000000000000}"/>
            </ac:spMkLst>
          </pc:spChg>
          <pc:picChg chg="add mod ord modCrop">
            <ac:chgData name="Jamie Lepard" userId="db914a9d-7a4d-485b-982c-7bc72057d1bd" providerId="ADAL" clId="{C94A24ED-033F-4E96-963E-8CEFA49F2F2E}" dt="2023-11-08T16:47:01.367" v="1471" actId="167"/>
            <ac:picMkLst>
              <pc:docMk/>
              <pc:sldMasterMk cId="1965219802" sldId="2147483660"/>
              <pc:sldLayoutMk cId="481562018" sldId="2147483662"/>
              <ac:picMk id="5" creationId="{55773B22-A6C6-CD7E-C8D0-E0E5C64B9F67}"/>
            </ac:picMkLst>
          </pc:picChg>
        </pc:sldLayoutChg>
        <pc:sldLayoutChg chg="addSp delSp modSp add mod modTransition">
          <pc:chgData name="Jamie Lepard" userId="db914a9d-7a4d-485b-982c-7bc72057d1bd" providerId="ADAL" clId="{C94A24ED-033F-4E96-963E-8CEFA49F2F2E}" dt="2023-11-08T16:50:27.055" v="1483" actId="478"/>
          <pc:sldLayoutMkLst>
            <pc:docMk/>
            <pc:sldMasterMk cId="1965219802" sldId="2147483660"/>
            <pc:sldLayoutMk cId="211813636" sldId="2147483670"/>
          </pc:sldLayoutMkLst>
          <pc:picChg chg="mod modCrop">
            <ac:chgData name="Jamie Lepard" userId="db914a9d-7a4d-485b-982c-7bc72057d1bd" providerId="ADAL" clId="{C94A24ED-033F-4E96-963E-8CEFA49F2F2E}" dt="2023-11-08T16:50:20.930" v="1481" actId="14826"/>
            <ac:picMkLst>
              <pc:docMk/>
              <pc:sldMasterMk cId="1965219802" sldId="2147483660"/>
              <pc:sldLayoutMk cId="211813636" sldId="2147483670"/>
              <ac:picMk id="5" creationId="{55773B22-A6C6-CD7E-C8D0-E0E5C64B9F67}"/>
            </ac:picMkLst>
          </pc:picChg>
          <pc:picChg chg="add del mod">
            <ac:chgData name="Jamie Lepard" userId="db914a9d-7a4d-485b-982c-7bc72057d1bd" providerId="ADAL" clId="{C94A24ED-033F-4E96-963E-8CEFA49F2F2E}" dt="2023-11-08T16:48:55.490" v="1478" actId="931"/>
            <ac:picMkLst>
              <pc:docMk/>
              <pc:sldMasterMk cId="1965219802" sldId="2147483660"/>
              <pc:sldLayoutMk cId="211813636" sldId="2147483670"/>
              <ac:picMk id="6" creationId="{FD3EC3AB-8795-6358-A919-78EC61D2D2B1}"/>
            </ac:picMkLst>
          </pc:picChg>
          <pc:picChg chg="add del mod">
            <ac:chgData name="Jamie Lepard" userId="db914a9d-7a4d-485b-982c-7bc72057d1bd" providerId="ADAL" clId="{C94A24ED-033F-4E96-963E-8CEFA49F2F2E}" dt="2023-11-08T16:50:27.055" v="1483" actId="478"/>
            <ac:picMkLst>
              <pc:docMk/>
              <pc:sldMasterMk cId="1965219802" sldId="2147483660"/>
              <pc:sldLayoutMk cId="211813636" sldId="2147483670"/>
              <ac:picMk id="7" creationId="{320AED72-75AD-3CAA-6892-F6B159F08F38}"/>
            </ac:picMkLst>
          </pc:picChg>
        </pc:sldLayoutChg>
        <pc:sldLayoutChg chg="modSp add mod modTransition">
          <pc:chgData name="Jamie Lepard" userId="db914a9d-7a4d-485b-982c-7bc72057d1bd" providerId="ADAL" clId="{C94A24ED-033F-4E96-963E-8CEFA49F2F2E}" dt="2023-11-08T16:50:37.609" v="1485" actId="14826"/>
          <pc:sldLayoutMkLst>
            <pc:docMk/>
            <pc:sldMasterMk cId="1965219802" sldId="2147483660"/>
            <pc:sldLayoutMk cId="2814181180" sldId="2147483671"/>
          </pc:sldLayoutMkLst>
          <pc:picChg chg="mod">
            <ac:chgData name="Jamie Lepard" userId="db914a9d-7a4d-485b-982c-7bc72057d1bd" providerId="ADAL" clId="{C94A24ED-033F-4E96-963E-8CEFA49F2F2E}" dt="2023-11-08T16:50:37.609" v="1485" actId="14826"/>
            <ac:picMkLst>
              <pc:docMk/>
              <pc:sldMasterMk cId="1965219802" sldId="2147483660"/>
              <pc:sldLayoutMk cId="2814181180" sldId="2147483671"/>
              <ac:picMk id="5" creationId="{55773B22-A6C6-CD7E-C8D0-E0E5C64B9F67}"/>
            </ac:picMkLst>
          </pc:picChg>
        </pc:sldLayoutChg>
        <pc:sldLayoutChg chg="modSp add mod modTransition">
          <pc:chgData name="Jamie Lepard" userId="db914a9d-7a4d-485b-982c-7bc72057d1bd" providerId="ADAL" clId="{C94A24ED-033F-4E96-963E-8CEFA49F2F2E}" dt="2023-11-08T16:50:51.267" v="1487" actId="14826"/>
          <pc:sldLayoutMkLst>
            <pc:docMk/>
            <pc:sldMasterMk cId="1965219802" sldId="2147483660"/>
            <pc:sldLayoutMk cId="1186371663" sldId="2147483672"/>
          </pc:sldLayoutMkLst>
          <pc:picChg chg="mod">
            <ac:chgData name="Jamie Lepard" userId="db914a9d-7a4d-485b-982c-7bc72057d1bd" providerId="ADAL" clId="{C94A24ED-033F-4E96-963E-8CEFA49F2F2E}" dt="2023-11-08T16:50:51.267" v="1487" actId="14826"/>
            <ac:picMkLst>
              <pc:docMk/>
              <pc:sldMasterMk cId="1965219802" sldId="2147483660"/>
              <pc:sldLayoutMk cId="1186371663" sldId="2147483672"/>
              <ac:picMk id="5" creationId="{55773B22-A6C6-CD7E-C8D0-E0E5C64B9F67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a square and a black text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426" b="51293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8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7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94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512498"/>
            <a:ext cx="11029616" cy="447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71" r:id="rId4"/>
    <p:sldLayoutId id="214748367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1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openxmlformats.org/officeDocument/2006/relationships/image" Target="../media/image16.sv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11.png"/><Relationship Id="rId19" Type="http://schemas.openxmlformats.org/officeDocument/2006/relationships/hyperlink" Target="https://www.linkedin.com/in/liz-lamb-aa978566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mielepard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j-lepar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451" y="2080506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predicting post-operative length of stay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3148" y="3555519"/>
            <a:ext cx="6719884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Using machine learning to improve care and improve utilization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A8A67-A17B-75ED-C53D-2FC6F550D833}"/>
              </a:ext>
            </a:extLst>
          </p:cNvPr>
          <p:cNvSpPr txBox="1"/>
          <p:nvPr/>
        </p:nvSpPr>
        <p:spPr>
          <a:xfrm>
            <a:off x="8370898" y="4777438"/>
            <a:ext cx="26218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Jamie Lepard</a:t>
            </a:r>
          </a:p>
          <a:p>
            <a:pPr algn="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Product Strategy, 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Health Futures</a:t>
            </a:r>
          </a:p>
          <a:p>
            <a:pPr algn="r"/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November 10</a:t>
            </a:r>
            <a:r>
              <a:rPr lang="en-CA" sz="14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B887BFD-7EA8-7A8E-9EE0-09AC19372348}"/>
              </a:ext>
            </a:extLst>
          </p:cNvPr>
          <p:cNvSpPr/>
          <p:nvPr/>
        </p:nvSpPr>
        <p:spPr>
          <a:xfrm>
            <a:off x="3467216" y="1841099"/>
            <a:ext cx="1349254" cy="40190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Immediately following surgery</a:t>
            </a:r>
            <a:endParaRPr lang="en-CA" sz="1100" dirty="0"/>
          </a:p>
        </p:txBody>
      </p:sp>
      <p:sp>
        <p:nvSpPr>
          <p:cNvPr id="42" name="Arrow: Curved Down 41">
            <a:extLst>
              <a:ext uri="{FF2B5EF4-FFF2-40B4-BE49-F238E27FC236}">
                <a16:creationId xmlns:a16="http://schemas.microsoft.com/office/drawing/2014/main" id="{4BF9095C-4451-9034-60C2-748153AA6B66}"/>
              </a:ext>
            </a:extLst>
          </p:cNvPr>
          <p:cNvSpPr/>
          <p:nvPr/>
        </p:nvSpPr>
        <p:spPr>
          <a:xfrm flipH="1">
            <a:off x="4697651" y="1419850"/>
            <a:ext cx="3356888" cy="442747"/>
          </a:xfrm>
          <a:prstGeom prst="curved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E5CA37F-6AF5-AB5E-F8A1-25AE5491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023" y="2503523"/>
            <a:ext cx="1296831" cy="972623"/>
          </a:xfrm>
          <a:prstGeom prst="rect">
            <a:avLst/>
          </a:prstGeom>
        </p:spPr>
      </p:pic>
      <p:sp>
        <p:nvSpPr>
          <p:cNvPr id="40" name="Flowchart: Extract 39">
            <a:extLst>
              <a:ext uri="{FF2B5EF4-FFF2-40B4-BE49-F238E27FC236}">
                <a16:creationId xmlns:a16="http://schemas.microsoft.com/office/drawing/2014/main" id="{0383873D-299E-08E3-E55D-599F2C5BCCED}"/>
              </a:ext>
            </a:extLst>
          </p:cNvPr>
          <p:cNvSpPr/>
          <p:nvPr/>
        </p:nvSpPr>
        <p:spPr>
          <a:xfrm rot="10800000">
            <a:off x="9322471" y="2138257"/>
            <a:ext cx="203934" cy="401901"/>
          </a:xfrm>
          <a:prstGeom prst="flowChartExtra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lowchart: Extract 31">
            <a:extLst>
              <a:ext uri="{FF2B5EF4-FFF2-40B4-BE49-F238E27FC236}">
                <a16:creationId xmlns:a16="http://schemas.microsoft.com/office/drawing/2014/main" id="{9B53D3A2-DA2E-1BA5-3400-BBBCD984E4F8}"/>
              </a:ext>
            </a:extLst>
          </p:cNvPr>
          <p:cNvSpPr/>
          <p:nvPr/>
        </p:nvSpPr>
        <p:spPr>
          <a:xfrm>
            <a:off x="2056897" y="4391027"/>
            <a:ext cx="469900" cy="972623"/>
          </a:xfrm>
          <a:prstGeom prst="flowChartExtra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F493-EF73-A875-2166-07051C21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illustrated: 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9D809D-C5B9-6B9A-3AE9-898518551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1" r="15172"/>
          <a:stretch/>
        </p:blipFill>
        <p:spPr>
          <a:xfrm>
            <a:off x="1505445" y="2323776"/>
            <a:ext cx="1261735" cy="1332116"/>
          </a:xfrm>
          <a:prstGeom prst="rect">
            <a:avLst/>
          </a:prstGeom>
        </p:spPr>
      </p:pic>
      <p:pic>
        <p:nvPicPr>
          <p:cNvPr id="21" name="Picture 20" descr="A cartoon of a doctor and a patient&#10;&#10;Description automatically generated">
            <a:extLst>
              <a:ext uri="{FF2B5EF4-FFF2-40B4-BE49-F238E27FC236}">
                <a16:creationId xmlns:a16="http://schemas.microsoft.com/office/drawing/2014/main" id="{981DED94-D5F3-E3DA-22D6-EA34EB799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08" y1="26302" x2="45508" y2="26302"/>
                        <a14:foregroundMark x1="52930" y1="16016" x2="52930" y2="16016"/>
                        <a14:foregroundMark x1="50195" y1="19661" x2="50195" y2="19661"/>
                        <a14:foregroundMark x1="28906" y1="44792" x2="28906" y2="44792"/>
                        <a14:foregroundMark x1="22559" y1="46484" x2="22559" y2="46484"/>
                      </a14:backgroundRemoval>
                    </a14:imgEffect>
                  </a14:imgLayer>
                </a14:imgProps>
              </a:ext>
            </a:extLst>
          </a:blip>
          <a:srcRect l="14098" r="25039" b="14684"/>
          <a:stretch/>
        </p:blipFill>
        <p:spPr>
          <a:xfrm>
            <a:off x="3217735" y="2246603"/>
            <a:ext cx="1413915" cy="1486463"/>
          </a:xfrm>
          <a:prstGeom prst="rect">
            <a:avLst/>
          </a:prstGeom>
        </p:spPr>
      </p:pic>
      <p:pic>
        <p:nvPicPr>
          <p:cNvPr id="23" name="Picture 22" descr="A cartoon of a person carrying a baby&#10;&#10;Description automatically generated">
            <a:extLst>
              <a:ext uri="{FF2B5EF4-FFF2-40B4-BE49-F238E27FC236}">
                <a16:creationId xmlns:a16="http://schemas.microsoft.com/office/drawing/2014/main" id="{E9A0BEE6-0AC6-7DC2-8C4F-0D3653340F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6" b="89974" l="9668" r="91309">
                        <a14:foregroundMark x1="52832" y1="14453" x2="52832" y2="14453"/>
                        <a14:foregroundMark x1="56836" y1="13932" x2="56836" y2="13932"/>
                        <a14:foregroundMark x1="64844" y1="13151" x2="64844" y2="13151"/>
                        <a14:foregroundMark x1="91406" y1="73828" x2="91406" y2="73828"/>
                        <a14:foregroundMark x1="9668" y1="80339" x2="9668" y2="80339"/>
                        <a14:foregroundMark x1="43555" y1="20703" x2="43555" y2="20703"/>
                        <a14:foregroundMark x1="84961" y1="54427" x2="84961" y2="54427"/>
                        <a14:backgroundMark x1="6152" y1="51953" x2="6152" y2="51953"/>
                      </a14:backgroundRemoval>
                    </a14:imgEffect>
                  </a14:imgLayer>
                </a14:imgProps>
              </a:ext>
            </a:extLst>
          </a:blip>
          <a:srcRect t="6498" b="15880"/>
          <a:stretch/>
        </p:blipFill>
        <p:spPr>
          <a:xfrm>
            <a:off x="5082205" y="2509498"/>
            <a:ext cx="1650167" cy="9606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7DA3F7-8854-728C-3705-1B7744651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0724" y="6858000"/>
            <a:ext cx="2949145" cy="22118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B0B819-F866-4F51-EA68-6F5695867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258" y="7208191"/>
            <a:ext cx="1455188" cy="19402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25F4B6F-85A5-76B4-F9BA-4ED589596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3410" y="2482959"/>
            <a:ext cx="1351668" cy="10137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45C04D6-1497-7ECC-3F34-DBABD2B35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2927" y="2561381"/>
            <a:ext cx="1142541" cy="85690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C450A74-737B-8C86-644B-CA52EEE95867}"/>
              </a:ext>
            </a:extLst>
          </p:cNvPr>
          <p:cNvGrpSpPr/>
          <p:nvPr/>
        </p:nvGrpSpPr>
        <p:grpSpPr>
          <a:xfrm>
            <a:off x="4003606" y="2372260"/>
            <a:ext cx="738090" cy="600413"/>
            <a:chOff x="4552936" y="4364249"/>
            <a:chExt cx="2281154" cy="185564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6126D95-ECD5-B587-40E0-BF495B77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422" b="89974" l="9961" r="94434">
                          <a14:foregroundMark x1="51953" y1="8854" x2="51953" y2="8854"/>
                          <a14:foregroundMark x1="90332" y1="22266" x2="90332" y2="22266"/>
                          <a14:foregroundMark x1="94531" y1="22135" x2="94531" y2="22135"/>
                          <a14:foregroundMark x1="64355" y1="7422" x2="64355" y2="7422"/>
                          <a14:foregroundMark x1="44043" y1="41146" x2="44043" y2="41146"/>
                          <a14:foregroundMark x1="41797" y1="46094" x2="41797" y2="460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52936" y="4364249"/>
              <a:ext cx="2202248" cy="16516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31B62B-DCA9-B5D5-8F48-C26DFB559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51074" y1="41667" x2="51074" y2="41667"/>
                          <a14:foregroundMark x1="68652" y1="41797" x2="68652" y2="41797"/>
                          <a14:foregroundMark x1="72363" y1="34635" x2="72363" y2="34635"/>
                          <a14:foregroundMark x1="54395" y1="21224" x2="54395" y2="21224"/>
                          <a14:foregroundMark x1="57324" y1="14453" x2="57324" y2="14453"/>
                          <a14:backgroundMark x1="16602" y1="28125" x2="16602" y2="281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10061" y="4701874"/>
              <a:ext cx="2024029" cy="1518022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3540EE1-C54B-D3A5-D69E-019338A46077}"/>
              </a:ext>
            </a:extLst>
          </p:cNvPr>
          <p:cNvSpPr/>
          <p:nvPr/>
        </p:nvSpPr>
        <p:spPr>
          <a:xfrm>
            <a:off x="2823165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F3411F5-8402-6630-A9DB-AD45C5388728}"/>
              </a:ext>
            </a:extLst>
          </p:cNvPr>
          <p:cNvSpPr/>
          <p:nvPr/>
        </p:nvSpPr>
        <p:spPr>
          <a:xfrm>
            <a:off x="4743532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D8F1090-2942-5EE8-8808-3030374D6C50}"/>
              </a:ext>
            </a:extLst>
          </p:cNvPr>
          <p:cNvSpPr/>
          <p:nvPr/>
        </p:nvSpPr>
        <p:spPr>
          <a:xfrm>
            <a:off x="6675301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80E1C4-88A9-5DCB-6E26-C670A137A094}"/>
              </a:ext>
            </a:extLst>
          </p:cNvPr>
          <p:cNvSpPr/>
          <p:nvPr/>
        </p:nvSpPr>
        <p:spPr>
          <a:xfrm>
            <a:off x="8372905" y="2827777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5486EE-B4F4-E8F8-06D1-69B676A440E4}"/>
              </a:ext>
            </a:extLst>
          </p:cNvPr>
          <p:cNvSpPr/>
          <p:nvPr/>
        </p:nvSpPr>
        <p:spPr>
          <a:xfrm>
            <a:off x="10129488" y="2810616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lowchart: Extract 19">
            <a:extLst>
              <a:ext uri="{FF2B5EF4-FFF2-40B4-BE49-F238E27FC236}">
                <a16:creationId xmlns:a16="http://schemas.microsoft.com/office/drawing/2014/main" id="{42F3B384-5DAC-A7C9-10A9-A50F60D2D8DD}"/>
              </a:ext>
            </a:extLst>
          </p:cNvPr>
          <p:cNvSpPr/>
          <p:nvPr/>
        </p:nvSpPr>
        <p:spPr>
          <a:xfrm>
            <a:off x="11037025" y="4416312"/>
            <a:ext cx="309619" cy="972623"/>
          </a:xfrm>
          <a:prstGeom prst="flowChartExtra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6398E-7C60-0E15-D120-2191ACB83797}"/>
              </a:ext>
            </a:extLst>
          </p:cNvPr>
          <p:cNvSpPr/>
          <p:nvPr/>
        </p:nvSpPr>
        <p:spPr>
          <a:xfrm>
            <a:off x="10082603" y="5363650"/>
            <a:ext cx="2012950" cy="9274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Patients need to be discharged so more get care </a:t>
            </a:r>
            <a:endParaRPr lang="en-C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8E773F-DD83-DBB8-3A73-00D3AFD34528}"/>
              </a:ext>
            </a:extLst>
          </p:cNvPr>
          <p:cNvSpPr/>
          <p:nvPr/>
        </p:nvSpPr>
        <p:spPr>
          <a:xfrm>
            <a:off x="5107805" y="5428850"/>
            <a:ext cx="2012950" cy="6826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a limited number of beds</a:t>
            </a:r>
            <a:endParaRPr lang="en-C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5F27938-8171-FAB5-98BF-C1CF93EA56B8}"/>
              </a:ext>
            </a:extLst>
          </p:cNvPr>
          <p:cNvSpPr/>
          <p:nvPr/>
        </p:nvSpPr>
        <p:spPr>
          <a:xfrm rot="10800000">
            <a:off x="7509601" y="5582705"/>
            <a:ext cx="2340918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1B1DC-4C9E-7C19-43CC-39DF63AEE298}"/>
              </a:ext>
            </a:extLst>
          </p:cNvPr>
          <p:cNvSpPr/>
          <p:nvPr/>
        </p:nvSpPr>
        <p:spPr>
          <a:xfrm>
            <a:off x="1285372" y="5363651"/>
            <a:ext cx="2012950" cy="92741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beds post-op means cancelled surgery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6BD2BDD-C916-E520-C483-1B35EB462E69}"/>
              </a:ext>
            </a:extLst>
          </p:cNvPr>
          <p:cNvSpPr/>
          <p:nvPr/>
        </p:nvSpPr>
        <p:spPr>
          <a:xfrm rot="10800000">
            <a:off x="3530407" y="5582705"/>
            <a:ext cx="1413915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B8DF64-7FEE-EC5D-56F2-6AA12B2ABFD5}"/>
              </a:ext>
            </a:extLst>
          </p:cNvPr>
          <p:cNvSpPr/>
          <p:nvPr/>
        </p:nvSpPr>
        <p:spPr>
          <a:xfrm>
            <a:off x="7963571" y="1702399"/>
            <a:ext cx="2717800" cy="627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could predict this day much earlier?</a:t>
            </a:r>
            <a:endParaRPr lang="en-CA" dirty="0"/>
          </a:p>
        </p:txBody>
      </p:sp>
      <p:pic>
        <p:nvPicPr>
          <p:cNvPr id="36" name="Graphic 35" descr="Lights On with solid fill">
            <a:extLst>
              <a:ext uri="{FF2B5EF4-FFF2-40B4-BE49-F238E27FC236}">
                <a16:creationId xmlns:a16="http://schemas.microsoft.com/office/drawing/2014/main" id="{F427115E-6439-56C7-E268-4933F6F0F5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72282" y="1028450"/>
            <a:ext cx="673100" cy="673100"/>
          </a:xfrm>
          <a:prstGeom prst="rect">
            <a:avLst/>
          </a:prstGeom>
        </p:spPr>
      </p:pic>
      <p:pic>
        <p:nvPicPr>
          <p:cNvPr id="44" name="Picture 43" descr="Cartoon of a person in a hospital bed&#10;&#10;Description automatically generated">
            <a:extLst>
              <a:ext uri="{FF2B5EF4-FFF2-40B4-BE49-F238E27FC236}">
                <a16:creationId xmlns:a16="http://schemas.microsoft.com/office/drawing/2014/main" id="{71E0D1A3-A9C2-4722-34A1-5CE3CAA4A24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0788" r="6939"/>
          <a:stretch/>
        </p:blipFill>
        <p:spPr>
          <a:xfrm>
            <a:off x="67918" y="2510117"/>
            <a:ext cx="1208070" cy="110126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131C08-D396-B88D-C8DA-BC88B059F33F}"/>
              </a:ext>
            </a:extLst>
          </p:cNvPr>
          <p:cNvSpPr/>
          <p:nvPr/>
        </p:nvSpPr>
        <p:spPr>
          <a:xfrm>
            <a:off x="1277824" y="2903131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FD5200-DCA3-A616-285B-F37DE5F74562}"/>
              </a:ext>
            </a:extLst>
          </p:cNvPr>
          <p:cNvSpPr txBox="1"/>
          <p:nvPr/>
        </p:nvSpPr>
        <p:spPr>
          <a:xfrm>
            <a:off x="616880" y="2564577"/>
            <a:ext cx="122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65000"/>
                  </a:schemeClr>
                </a:solidFill>
              </a:rPr>
              <a:t>Illustrations: </a:t>
            </a:r>
          </a:p>
          <a:p>
            <a:r>
              <a:rPr lang="en-US" sz="800" i="1" dirty="0">
                <a:solidFill>
                  <a:schemeClr val="accent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Liz Lamb</a:t>
            </a:r>
            <a:endParaRPr lang="en-CA" sz="800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3F612-DFC1-B65C-749C-470F82031DE6}"/>
              </a:ext>
            </a:extLst>
          </p:cNvPr>
          <p:cNvSpPr txBox="1"/>
          <p:nvPr/>
        </p:nvSpPr>
        <p:spPr>
          <a:xfrm>
            <a:off x="202739" y="3584264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waiting...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3DB20F-0213-626F-CD2E-10A3DF6438D9}"/>
              </a:ext>
            </a:extLst>
          </p:cNvPr>
          <p:cNvSpPr txBox="1"/>
          <p:nvPr/>
        </p:nvSpPr>
        <p:spPr>
          <a:xfrm>
            <a:off x="1727711" y="3584264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surgery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70F22-4858-7F32-6269-7220AAE2549C}"/>
              </a:ext>
            </a:extLst>
          </p:cNvPr>
          <p:cNvSpPr txBox="1"/>
          <p:nvPr/>
        </p:nvSpPr>
        <p:spPr>
          <a:xfrm>
            <a:off x="3577707" y="3581397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recovery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994B5-DA2C-DAD0-385D-DD3FA91B9099}"/>
              </a:ext>
            </a:extLst>
          </p:cNvPr>
          <p:cNvSpPr txBox="1"/>
          <p:nvPr/>
        </p:nvSpPr>
        <p:spPr>
          <a:xfrm>
            <a:off x="5427703" y="3548400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transfer to ward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36E7D-2515-FA97-CE85-652958B9A4A0}"/>
              </a:ext>
            </a:extLst>
          </p:cNvPr>
          <p:cNvSpPr txBox="1"/>
          <p:nvPr/>
        </p:nvSpPr>
        <p:spPr>
          <a:xfrm>
            <a:off x="7208146" y="3496705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care pathway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1CD24-CE7E-0C29-34DF-4A176A1F7CC5}"/>
              </a:ext>
            </a:extLst>
          </p:cNvPr>
          <p:cNvSpPr txBox="1"/>
          <p:nvPr/>
        </p:nvSpPr>
        <p:spPr>
          <a:xfrm>
            <a:off x="8944582" y="3468162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discharge plan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D21D2-2784-E3DA-F166-2D713C563B29}"/>
              </a:ext>
            </a:extLst>
          </p:cNvPr>
          <p:cNvSpPr txBox="1"/>
          <p:nvPr/>
        </p:nvSpPr>
        <p:spPr>
          <a:xfrm>
            <a:off x="10627698" y="3429000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998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34EA-1494-3224-7411-D45B6709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OPPORTUNITY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0C74C-436F-1602-B792-8EAEE496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455738"/>
            <a:ext cx="6833136" cy="4519612"/>
          </a:xfrm>
        </p:spPr>
        <p:txBody>
          <a:bodyPr/>
          <a:lstStyle/>
          <a:p>
            <a:r>
              <a:rPr lang="en-CA" b="1" dirty="0"/>
              <a:t>Objective</a:t>
            </a:r>
            <a:r>
              <a:rPr lang="en-CA" dirty="0"/>
              <a:t>: </a:t>
            </a:r>
          </a:p>
          <a:p>
            <a:pPr lvl="1"/>
            <a:r>
              <a:rPr lang="en-CA" dirty="0"/>
              <a:t>Apply various machine learning models to predict the length of stay (LOS) or if the patient is at risk of a prolonged stat (PLOS)</a:t>
            </a:r>
          </a:p>
          <a:p>
            <a:pPr lvl="1"/>
            <a:endParaRPr lang="en-CA" dirty="0"/>
          </a:p>
          <a:p>
            <a:r>
              <a:rPr lang="en-US" b="1" dirty="0"/>
              <a:t>Dataset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INSPIRE dataset is a publicly available research dataset in perioperative medicine</a:t>
            </a:r>
          </a:p>
          <a:p>
            <a:pPr lvl="1"/>
            <a:r>
              <a:rPr lang="en-US" dirty="0"/>
              <a:t>Approximately 130,000 surgery cases in South Korea between 2011 and 2020. </a:t>
            </a:r>
          </a:p>
          <a:p>
            <a:pPr lvl="1"/>
            <a:r>
              <a:rPr lang="en-US" dirty="0"/>
              <a:t>Patient characteristics such as age, sex, physical status classification, diagnosis, surgical procedure code, department, and type of anesthesia</a:t>
            </a:r>
          </a:p>
          <a:p>
            <a:pPr lvl="1"/>
            <a:r>
              <a:rPr lang="en-US" dirty="0"/>
              <a:t>Data set includes vital signs in the operating theatre, general wards, intensive care units (ICUs) &amp; laboratory results.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0661DF-5121-714C-DF65-7406B9E06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270" y="1342883"/>
            <a:ext cx="4639137" cy="2605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49AA38-D504-C228-3608-BC3CEAC49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69" y="4122171"/>
            <a:ext cx="4639138" cy="26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581B-5366-6BB9-4A45-61CB23E5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DDFD9-DFA1-1742-6078-6A419FB60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Engineering: </a:t>
            </a:r>
          </a:p>
          <a:p>
            <a:pPr lvl="1"/>
            <a:r>
              <a:rPr lang="en-US" dirty="0"/>
              <a:t>Filter lab and vital results (&gt;4.5M) to those most proximal to surgery end time. </a:t>
            </a:r>
          </a:p>
          <a:p>
            <a:pPr lvl="1"/>
            <a:r>
              <a:rPr lang="en-US" dirty="0"/>
              <a:t>Join and transform three tables to a single table for machine learning pipeline</a:t>
            </a:r>
          </a:p>
          <a:p>
            <a:r>
              <a:rPr lang="en-CA" dirty="0"/>
              <a:t>Feature Engineering: </a:t>
            </a:r>
          </a:p>
          <a:p>
            <a:pPr lvl="1"/>
            <a:r>
              <a:rPr lang="en-CA" dirty="0"/>
              <a:t>Impute null values for vitals/labs. Grouped subjects by age, race, and sex to impute value.</a:t>
            </a:r>
          </a:p>
          <a:p>
            <a:pPr lvl="1"/>
            <a:r>
              <a:rPr lang="en-CA" dirty="0"/>
              <a:t>Convert timestamps to durations (procedure, anesthetic, length of stay)</a:t>
            </a:r>
          </a:p>
          <a:p>
            <a:pPr lvl="1"/>
            <a:r>
              <a:rPr lang="en-CA" dirty="0"/>
              <a:t>Categorize ICU visit (y/n) and Prolonged LOS (y/n) *</a:t>
            </a:r>
          </a:p>
          <a:p>
            <a:r>
              <a:rPr lang="en-CA" dirty="0"/>
              <a:t>Model Selection</a:t>
            </a:r>
          </a:p>
          <a:p>
            <a:pPr lvl="1"/>
            <a:r>
              <a:rPr lang="en-CA" dirty="0"/>
              <a:t>Categorization or Regression model– why not both?!</a:t>
            </a:r>
          </a:p>
          <a:p>
            <a:pPr lvl="1"/>
            <a:r>
              <a:rPr lang="en-CA" dirty="0"/>
              <a:t>Selected models: linear/logistic regression, </a:t>
            </a:r>
            <a:r>
              <a:rPr lang="en-US" dirty="0"/>
              <a:t>Random Forest </a:t>
            </a:r>
            <a:r>
              <a:rPr lang="en-US" dirty="0" err="1"/>
              <a:t>ExtraTrees</a:t>
            </a:r>
            <a:r>
              <a:rPr lang="en-US" dirty="0"/>
              <a:t>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CatBoost</a:t>
            </a:r>
            <a:endParaRPr lang="en-CA" dirty="0"/>
          </a:p>
          <a:p>
            <a:pPr lvl="1"/>
            <a:r>
              <a:rPr lang="en-CA" dirty="0"/>
              <a:t>Training, validation, test split (80:20:20)</a:t>
            </a:r>
          </a:p>
          <a:p>
            <a:pPr lvl="1"/>
            <a:r>
              <a:rPr lang="en-CA" dirty="0"/>
              <a:t>Parameter tuning via grid search</a:t>
            </a:r>
          </a:p>
          <a:p>
            <a:r>
              <a:rPr lang="en-CA" dirty="0"/>
              <a:t>Evaluation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6CD05-8B60-7F07-974D-8327295868A8}"/>
              </a:ext>
            </a:extLst>
          </p:cNvPr>
          <p:cNvSpPr txBox="1"/>
          <p:nvPr/>
        </p:nvSpPr>
        <p:spPr>
          <a:xfrm>
            <a:off x="8598408" y="6227064"/>
            <a:ext cx="35935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 Length of stay was deemed ‘prolonged’ if LOS was greater than 1 standard deviation of mean in the PCD category</a:t>
            </a:r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154853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E86C-3914-6FDD-D51C-AF26811A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BD379F3-C92F-2186-7DD2-D9FCB1C35D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8429317"/>
              </p:ext>
            </p:extLst>
          </p:nvPr>
        </p:nvGraphicFramePr>
        <p:xfrm>
          <a:off x="1135625" y="1690507"/>
          <a:ext cx="3958608" cy="1267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6">
                  <a:extLst>
                    <a:ext uri="{9D8B030D-6E8A-4147-A177-3AD203B41FA5}">
                      <a16:colId xmlns:a16="http://schemas.microsoft.com/office/drawing/2014/main" val="2313787650"/>
                    </a:ext>
                  </a:extLst>
                </a:gridCol>
                <a:gridCol w="1319536">
                  <a:extLst>
                    <a:ext uri="{9D8B030D-6E8A-4147-A177-3AD203B41FA5}">
                      <a16:colId xmlns:a16="http://schemas.microsoft.com/office/drawing/2014/main" val="894210447"/>
                    </a:ext>
                  </a:extLst>
                </a:gridCol>
                <a:gridCol w="1319536">
                  <a:extLst>
                    <a:ext uri="{9D8B030D-6E8A-4147-A177-3AD203B41FA5}">
                      <a16:colId xmlns:a16="http://schemas.microsoft.com/office/drawing/2014/main" val="865728974"/>
                    </a:ext>
                  </a:extLst>
                </a:gridCol>
              </a:tblGrid>
              <a:tr h="211205"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Model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R-squared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RMSE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2218734755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Linear Regression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-29046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9515250466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765105811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Random Forest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0.49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3.99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760970543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Extra Trees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0.48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4.03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778231724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XGB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0.49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4.00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2902745990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 err="1">
                          <a:effectLst/>
                        </a:rPr>
                        <a:t>CatBoost</a:t>
                      </a:r>
                      <a:r>
                        <a:rPr lang="en-CA" sz="900" dirty="0">
                          <a:effectLst/>
                        </a:rPr>
                        <a:t> - Optimized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0.52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3.884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361747147"/>
                  </a:ext>
                </a:extLst>
              </a:tr>
            </a:tbl>
          </a:graphicData>
        </a:graphic>
      </p:graphicFrame>
      <p:pic>
        <p:nvPicPr>
          <p:cNvPr id="6" name="Picture 5" descr="A graph with blue dots and a red line">
            <a:extLst>
              <a:ext uri="{FF2B5EF4-FFF2-40B4-BE49-F238E27FC236}">
                <a16:creationId xmlns:a16="http://schemas.microsoft.com/office/drawing/2014/main" id="{49D94818-6DF6-EE23-0CCC-4467EA74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558" y="3010654"/>
            <a:ext cx="2471850" cy="1947388"/>
          </a:xfrm>
          <a:prstGeom prst="rect">
            <a:avLst/>
          </a:prstGeom>
        </p:spPr>
      </p:pic>
      <p:pic>
        <p:nvPicPr>
          <p:cNvPr id="8" name="Picture 7" descr="A diagram of a plot">
            <a:extLst>
              <a:ext uri="{FF2B5EF4-FFF2-40B4-BE49-F238E27FC236}">
                <a16:creationId xmlns:a16="http://schemas.microsoft.com/office/drawing/2014/main" id="{FD969676-49AF-ADD3-F01B-8F083B0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2" y="2982332"/>
            <a:ext cx="2580878" cy="203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0D6F65-5293-2C85-8D16-52BC25054A01}"/>
              </a:ext>
            </a:extLst>
          </p:cNvPr>
          <p:cNvSpPr txBox="1"/>
          <p:nvPr/>
        </p:nvSpPr>
        <p:spPr>
          <a:xfrm>
            <a:off x="501706" y="1193577"/>
            <a:ext cx="556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Models: 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06C95-3081-3AA6-0E1E-1C1F3310AC95}"/>
              </a:ext>
            </a:extLst>
          </p:cNvPr>
          <p:cNvSpPr txBox="1"/>
          <p:nvPr/>
        </p:nvSpPr>
        <p:spPr>
          <a:xfrm>
            <a:off x="6096000" y="1193577"/>
            <a:ext cx="556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Categorization Models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40EC2-35EC-72B6-7EB5-840C2B947245}"/>
              </a:ext>
            </a:extLst>
          </p:cNvPr>
          <p:cNvCxnSpPr/>
          <p:nvPr/>
        </p:nvCxnSpPr>
        <p:spPr>
          <a:xfrm>
            <a:off x="347958" y="1562909"/>
            <a:ext cx="11421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Sad face outline with solid fill">
            <a:extLst>
              <a:ext uri="{FF2B5EF4-FFF2-40B4-BE49-F238E27FC236}">
                <a16:creationId xmlns:a16="http://schemas.microsoft.com/office/drawing/2014/main" id="{0A80CA11-F0E5-7D23-49FD-C3638E4B1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1167" y="1901449"/>
            <a:ext cx="213066" cy="21306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9F9AB47-A051-DF1A-0A29-356570FC2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76259"/>
              </p:ext>
            </p:extLst>
          </p:nvPr>
        </p:nvGraphicFramePr>
        <p:xfrm>
          <a:off x="6611919" y="1692464"/>
          <a:ext cx="3958607" cy="114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803">
                  <a:extLst>
                    <a:ext uri="{9D8B030D-6E8A-4147-A177-3AD203B41FA5}">
                      <a16:colId xmlns:a16="http://schemas.microsoft.com/office/drawing/2014/main" val="3841198349"/>
                    </a:ext>
                  </a:extLst>
                </a:gridCol>
                <a:gridCol w="718836">
                  <a:extLst>
                    <a:ext uri="{9D8B030D-6E8A-4147-A177-3AD203B41FA5}">
                      <a16:colId xmlns:a16="http://schemas.microsoft.com/office/drawing/2014/main" val="908473870"/>
                    </a:ext>
                  </a:extLst>
                </a:gridCol>
                <a:gridCol w="999366">
                  <a:extLst>
                    <a:ext uri="{9D8B030D-6E8A-4147-A177-3AD203B41FA5}">
                      <a16:colId xmlns:a16="http://schemas.microsoft.com/office/drawing/2014/main" val="4117500580"/>
                    </a:ext>
                  </a:extLst>
                </a:gridCol>
                <a:gridCol w="829602">
                  <a:extLst>
                    <a:ext uri="{9D8B030D-6E8A-4147-A177-3AD203B41FA5}">
                      <a16:colId xmlns:a16="http://schemas.microsoft.com/office/drawing/2014/main" val="2955721692"/>
                    </a:ext>
                  </a:extLst>
                </a:gridCol>
              </a:tblGrid>
              <a:tr h="182280">
                <a:tc>
                  <a:txBody>
                    <a:bodyPr/>
                    <a:lstStyle/>
                    <a:p>
                      <a:pPr algn="l"/>
                      <a:r>
                        <a:rPr lang="en-CA" sz="900" dirty="0" err="1">
                          <a:effectLst/>
                        </a:rPr>
                        <a:t>Model_Name</a:t>
                      </a:r>
                      <a:endParaRPr lang="en-CA" sz="900" dirty="0">
                        <a:effectLst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Sensitivity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Specificity (recall)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effectLst/>
                        </a:rPr>
                        <a:t>Accuracy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2779244477"/>
                  </a:ext>
                </a:extLst>
              </a:tr>
              <a:tr h="300887"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Logistic Regression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0.649092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0.928775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0.82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442572854"/>
                  </a:ext>
                </a:extLst>
              </a:tr>
              <a:tr h="300887">
                <a:tc>
                  <a:txBody>
                    <a:bodyPr/>
                    <a:lstStyle/>
                    <a:p>
                      <a:r>
                        <a:rPr lang="en-CA" sz="900" dirty="0" err="1">
                          <a:effectLst/>
                        </a:rPr>
                        <a:t>CatBoost</a:t>
                      </a:r>
                      <a:r>
                        <a:rPr lang="en-CA" sz="900" dirty="0">
                          <a:effectLst/>
                        </a:rPr>
                        <a:t> Classifier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0.732444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0.912169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0.85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4039150593"/>
                  </a:ext>
                </a:extLst>
              </a:tr>
              <a:tr h="300887">
                <a:tc>
                  <a:txBody>
                    <a:bodyPr/>
                    <a:lstStyle/>
                    <a:p>
                      <a:r>
                        <a:rPr lang="en-CA" sz="900" dirty="0" err="1">
                          <a:effectLst/>
                        </a:rPr>
                        <a:t>CatBoost</a:t>
                      </a:r>
                      <a:r>
                        <a:rPr lang="en-CA" sz="900" dirty="0">
                          <a:effectLst/>
                        </a:rPr>
                        <a:t> Classifier-Optimized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0.724130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0.919694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0.85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928831735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C9C68B3A-66F3-0FCB-22ED-DA4D04AA8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513" y="2965935"/>
            <a:ext cx="2397560" cy="1977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C69DFA-727E-AC2C-82BA-312536567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525" y="3010654"/>
            <a:ext cx="2397560" cy="1861354"/>
          </a:xfrm>
          <a:prstGeom prst="rect">
            <a:avLst/>
          </a:prstGeom>
        </p:spPr>
      </p:pic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2898284-BBE9-9472-9BB0-620BED173104}"/>
              </a:ext>
            </a:extLst>
          </p:cNvPr>
          <p:cNvSpPr txBox="1">
            <a:spLocks/>
          </p:cNvSpPr>
          <p:nvPr/>
        </p:nvSpPr>
        <p:spPr>
          <a:xfrm>
            <a:off x="347958" y="5063877"/>
            <a:ext cx="11029615" cy="847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CatBoost</a:t>
            </a:r>
            <a:r>
              <a:rPr lang="en-US" dirty="0"/>
              <a:t> model selected for both Regression and Classification models</a:t>
            </a:r>
            <a:endParaRPr lang="en-CA" dirty="0"/>
          </a:p>
          <a:p>
            <a:r>
              <a:rPr lang="en-CA" b="1" dirty="0"/>
              <a:t>Regression</a:t>
            </a:r>
            <a:r>
              <a:rPr lang="en-CA" dirty="0"/>
              <a:t>: R</a:t>
            </a:r>
            <a:r>
              <a:rPr lang="en-CA" baseline="30000" dirty="0"/>
              <a:t>2</a:t>
            </a:r>
            <a:r>
              <a:rPr lang="en-CA" dirty="0"/>
              <a:t> of 0.52, meaning the model can accommodate 52% of the variation observed (not great)</a:t>
            </a:r>
          </a:p>
          <a:p>
            <a:pPr marL="304800" indent="-304800"/>
            <a:r>
              <a:rPr lang="en-CA" b="1" dirty="0"/>
              <a:t>Classification</a:t>
            </a:r>
            <a:r>
              <a:rPr lang="en-CA" dirty="0"/>
              <a:t>: Specificity of 92% meaning model appropriately identifies 92% who were prolonged LOS. But the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656ED-751A-688D-7B5B-C8643DF76C3B}"/>
              </a:ext>
            </a:extLst>
          </p:cNvPr>
          <p:cNvSpPr txBox="1"/>
          <p:nvPr/>
        </p:nvSpPr>
        <p:spPr>
          <a:xfrm>
            <a:off x="1947755" y="6149019"/>
            <a:ext cx="1033251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700" dirty="0">
                <a:solidFill>
                  <a:srgbClr val="404040"/>
                </a:solidFill>
              </a:rPr>
              <a:t>model also has Sensitivity of 72%, </a:t>
            </a:r>
            <a:r>
              <a:rPr lang="en-CA" sz="1700" dirty="0" err="1">
                <a:solidFill>
                  <a:srgbClr val="404040"/>
                </a:solidFill>
              </a:rPr>
              <a:t>ie</a:t>
            </a:r>
            <a:r>
              <a:rPr lang="en-CA" sz="1700" dirty="0">
                <a:solidFill>
                  <a:srgbClr val="404040"/>
                </a:solidFill>
              </a:rPr>
              <a:t>. it ‘misses’ ~30% of patients who will turn out PLOS. </a:t>
            </a:r>
          </a:p>
        </p:txBody>
      </p:sp>
    </p:spTree>
    <p:extLst>
      <p:ext uri="{BB962C8B-B14F-4D97-AF65-F5344CB8AC3E}">
        <p14:creationId xmlns:p14="http://schemas.microsoft.com/office/powerpoint/2010/main" val="297541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5D3A-DE97-1577-4342-14E9AEB4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064BE-5461-6117-B072-871F7B6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77752"/>
            <a:ext cx="11029615" cy="2577698"/>
          </a:xfrm>
        </p:spPr>
        <p:txBody>
          <a:bodyPr/>
          <a:lstStyle/>
          <a:p>
            <a:r>
              <a:rPr lang="en-US" dirty="0"/>
              <a:t>Increase training data set – additional databases include MIMIC, PMSI, </a:t>
            </a:r>
            <a:r>
              <a:rPr lang="en-US" dirty="0" err="1"/>
              <a:t>HiRID</a:t>
            </a:r>
            <a:r>
              <a:rPr lang="en-US" dirty="0"/>
              <a:t>, AUMC</a:t>
            </a:r>
          </a:p>
          <a:p>
            <a:r>
              <a:rPr lang="en-US" dirty="0"/>
              <a:t>Introduce neural network as additional modelling strategy</a:t>
            </a:r>
          </a:p>
          <a:p>
            <a:r>
              <a:rPr lang="en-US" dirty="0"/>
              <a:t>Deploy models to Azure and develop front-end interface</a:t>
            </a:r>
          </a:p>
          <a:p>
            <a:r>
              <a:rPr lang="en-US" dirty="0"/>
              <a:t>Engage hospital leadership to validate PLOS criteria.</a:t>
            </a:r>
          </a:p>
          <a:p>
            <a:r>
              <a:rPr lang="en-US" dirty="0"/>
              <a:t>Augment binary PLOS (y/n) to  ‘bins’ (0-2 days, 2-4  days, 4-7 days,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grey and white background with dots and lines">
            <a:extLst>
              <a:ext uri="{FF2B5EF4-FFF2-40B4-BE49-F238E27FC236}">
                <a16:creationId xmlns:a16="http://schemas.microsoft.com/office/drawing/2014/main" id="{FA873ABE-BFC7-6D25-6E2F-FB2CBC99F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4463" b="25657"/>
          <a:stretch/>
        </p:blipFill>
        <p:spPr>
          <a:xfrm>
            <a:off x="0" y="4613376"/>
            <a:ext cx="12192000" cy="3040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AB51-92BE-DC27-7779-E7AFE6186B11}"/>
              </a:ext>
            </a:extLst>
          </p:cNvPr>
          <p:cNvSpPr txBox="1"/>
          <p:nvPr/>
        </p:nvSpPr>
        <p:spPr>
          <a:xfrm>
            <a:off x="8904579" y="5614413"/>
            <a:ext cx="26219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Jamie Lepard</a:t>
            </a:r>
          </a:p>
          <a:p>
            <a:pPr algn="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Product Strategy, 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Health Futures</a:t>
            </a:r>
          </a:p>
          <a:p>
            <a:pPr algn="r"/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November 10</a:t>
            </a:r>
            <a:r>
              <a:rPr lang="en-CA" sz="14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, 2023</a:t>
            </a:r>
          </a:p>
          <a:p>
            <a:pPr algn="r"/>
            <a:r>
              <a:rPr lang="en-CA" sz="1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CA" sz="1400" dirty="0">
                <a:solidFill>
                  <a:srgbClr val="002060"/>
                </a:solidFill>
              </a:rPr>
              <a:t> | </a:t>
            </a:r>
            <a:r>
              <a:rPr lang="en-CA" sz="14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CA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19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16c05727-aa75-4e4a-9b5f-8a80a1165891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{AD939F7E-FF3B-4399-B001-8EE313C5F3E9}tf56535239_win32</Template>
  <TotalTime>357</TotalTime>
  <Words>541</Words>
  <Application>Microsoft Office PowerPoint</Application>
  <PresentationFormat>Widescreen</PresentationFormat>
  <Paragraphs>95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Franklin Gothic Book</vt:lpstr>
      <vt:lpstr>Franklin Gothic Demi</vt:lpstr>
      <vt:lpstr>Wingdings 2</vt:lpstr>
      <vt:lpstr>DividendVTI</vt:lpstr>
      <vt:lpstr> predicting post-operative length of stay</vt:lpstr>
      <vt:lpstr>PROBLEM STATEMENT illustrated: </vt:lpstr>
      <vt:lpstr>OPPORTUNITY</vt:lpstr>
      <vt:lpstr>APPROACH</vt:lpstr>
      <vt:lpstr>RESULTS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post-operative length of stay</dc:title>
  <dc:creator>Lepard, Jamie</dc:creator>
  <cp:lastModifiedBy>Jamie Lepard</cp:lastModifiedBy>
  <cp:revision>9</cp:revision>
  <dcterms:created xsi:type="dcterms:W3CDTF">2022-01-16T23:04:01Z</dcterms:created>
  <dcterms:modified xsi:type="dcterms:W3CDTF">2023-11-08T20:02:05Z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